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0" r:id="rId2"/>
    <p:sldId id="313" r:id="rId3"/>
    <p:sldId id="291" r:id="rId4"/>
    <p:sldId id="292" r:id="rId5"/>
    <p:sldId id="314" r:id="rId6"/>
    <p:sldId id="263" r:id="rId7"/>
    <p:sldId id="290" r:id="rId8"/>
    <p:sldId id="315" r:id="rId9"/>
    <p:sldId id="326" r:id="rId10"/>
    <p:sldId id="332" r:id="rId11"/>
    <p:sldId id="327" r:id="rId12"/>
    <p:sldId id="328" r:id="rId13"/>
    <p:sldId id="317" r:id="rId14"/>
    <p:sldId id="330" r:id="rId15"/>
    <p:sldId id="329" r:id="rId16"/>
    <p:sldId id="331" r:id="rId17"/>
    <p:sldId id="318" r:id="rId18"/>
    <p:sldId id="316" r:id="rId19"/>
    <p:sldId id="280" r:id="rId20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A2808-283C-415B-BEA4-A5B93D744166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53A58-D370-4258-933B-161D314B9C0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2734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253A58-D370-4258-933B-161D314B9C0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849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253A58-D370-4258-933B-161D314B9C0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441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3D8FC8-B133-4D3B-3A4E-524FDC3CEF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A03B95-5403-95AB-DEEB-ECDE4855C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EDF4C1-4AE9-590D-CC62-CB37C33BC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352F04-849A-869A-BCF6-810A4933B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07AC155-DC41-DAA9-4C48-96BA688AC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25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4BAD57-DEE0-CFC1-0EA9-F1ED1CFE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979B53B-9A4B-8A64-BBD8-67275BAF8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BFF9811-5AD2-A8DB-7FD8-11E519CF2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20D199-46C3-2634-9C4A-E86FDB04D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DC02C3-ED6A-F02A-75B0-56ACDA901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67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0B194EF-FF7A-06AF-F131-A32490AA03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6B125E7-5FCD-514E-CE36-B07E820CD4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D004EF-AF5C-80E0-5AC1-4B890169F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4F7ED3-5D67-8B19-393A-598CD131A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F86090-712E-641E-6E01-2D587159B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24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E68A9A-4AF0-A75A-0087-F328986B9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276F7F-0465-F87B-9402-81074CD204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B4F5D3-972A-E500-1189-EEA7AB5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EE8BB8-9198-3C96-3F59-2EACBC8B6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2C9FED-4BCC-0980-696E-6FD26110A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25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AEEF1-4388-2A28-BDF4-1FB11B9BC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D35254-F501-DF6C-6428-825DFF223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8F82EC-F2A0-D006-9A44-78D5608BC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419239-B4FA-1E36-AA8E-E31D56FE8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405786-5D59-542E-498C-C7BF16524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71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198252-1E12-D6B9-EC7F-8357D66A9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EB4001-3A3B-9ECC-8446-3727D01F3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6EF70B8-E983-FDA6-B58A-F314C6ED4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8CC7DEB-DA90-51CE-1970-A9FC6CFB5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516748B-B700-EBDC-0F08-123423B33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4AD62E9-B5B9-8DB1-7D50-8910EE6BB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60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D46AC1-BCE7-43CB-638F-CF786CEBC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6809AA-4058-9230-9AB6-F1BFF9650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675CFD-D4DF-EFC5-9DBB-1A6E5B4E0D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D5CA5CC-1D97-9CC5-BD71-517DC54D86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9F6904B-9942-194E-D753-DECDF4F4CE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9EFC267-9D90-6E03-6B0F-9E2D723F5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FF39D82-21DE-B11D-1AD9-5B88E7B69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A1AE5C3-38F0-AADC-0E2C-CD12529DC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6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95FBA2-8CB1-072B-0BB4-9C1C5F8F0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0FB5AE-9691-1EF0-42CA-83139D08A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2F1D88-C488-9541-D482-2E0596FB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BA6072-CB14-2016-CE26-B726DB25E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376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AB6843A-E3EA-1285-E788-3EF2C67F7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5BC9A44-DAD8-765B-081B-7DB81D112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3E1B21-53F3-5751-4F33-D221CA06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69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C7FFB-FC90-9C32-191F-C48E914D0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691E21-63AD-FB2D-EFD3-9A3E2DE7D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D0AA21-060E-4494-1647-78ED7C64F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11C534-D6FA-ABA0-1B07-4159845F8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73CC098-2FA4-6D01-7122-E7E8F1A82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8D82C8-76D2-A1A2-E398-39EA7DEA4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930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7D85F5-CAEC-DC15-17E0-3064AD930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F452C8-5B21-0884-ED68-09686CCA3F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DBB18FA-6987-26F1-4C36-D3A0C50AA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473436-222D-F913-1914-F191CADC0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AD7AFAB-D056-C471-10C3-5D39F7AF0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24962C3-2472-F5F7-6551-513084DA9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52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EBC2261-ACA4-D986-C5CD-A3FA5B8FD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EA198E-F7E8-0C7C-E7E9-8D90A5D4A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90D1EC-6687-53F1-4CF8-39C5C141E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8E43FB-82D6-49F0-8D64-15A2CFDE149D}" type="datetimeFigureOut">
              <a:rPr lang="fr-FR" smtClean="0"/>
              <a:t>05/01/2025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1D59D2-C3F6-56DE-F792-D7EF73C3E0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665D0D-4141-6536-4096-8D875979A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3B69FB-ADCC-412C-B3FE-D1A79DF95F3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288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A18C289-9124-0677-84CC-7A834B386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113" y="723022"/>
            <a:ext cx="6721496" cy="504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96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F06F4C9-5C19-8758-14A5-256BDCE3B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0378" y="1247632"/>
            <a:ext cx="3566897" cy="4753117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AB74C35A-E8B1-3230-3FB0-1F22E3B1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4961" y="4247833"/>
            <a:ext cx="1678336" cy="161448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A7CA81A-5957-C6FC-0A27-4D1123CB3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307" y="1247632"/>
            <a:ext cx="3864071" cy="414351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CF3BF40-3C93-D58C-9DCB-2B32F431E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921" y="4143376"/>
            <a:ext cx="1678336" cy="161448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119CC68-FCBD-7181-74A4-397DCCE2A2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231" y="4749039"/>
            <a:ext cx="1417443" cy="143268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1ACD6C7-1507-7CFC-C028-174A96E496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2634" y="5118986"/>
            <a:ext cx="1287892" cy="1188823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34E0CA7A-49E6-478A-5A8A-6FD7FBD72F8D}"/>
              </a:ext>
            </a:extLst>
          </p:cNvPr>
          <p:cNvCxnSpPr>
            <a:cxnSpLocks/>
          </p:cNvCxnSpPr>
          <p:nvPr/>
        </p:nvCxnSpPr>
        <p:spPr>
          <a:xfrm>
            <a:off x="7458075" y="3214615"/>
            <a:ext cx="600075" cy="2905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7085E14-4F87-EBD8-BAF3-A3D3A7166460}"/>
              </a:ext>
            </a:extLst>
          </p:cNvPr>
          <p:cNvCxnSpPr>
            <a:cxnSpLocks/>
          </p:cNvCxnSpPr>
          <p:nvPr/>
        </p:nvCxnSpPr>
        <p:spPr>
          <a:xfrm>
            <a:off x="6858000" y="3508614"/>
            <a:ext cx="600075" cy="2905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Ellipse 24">
            <a:extLst>
              <a:ext uri="{FF2B5EF4-FFF2-40B4-BE49-F238E27FC236}">
                <a16:creationId xmlns:a16="http://schemas.microsoft.com/office/drawing/2014/main" id="{12304AF5-BFB1-A522-999A-6ED80968D820}"/>
              </a:ext>
            </a:extLst>
          </p:cNvPr>
          <p:cNvSpPr/>
          <p:nvPr/>
        </p:nvSpPr>
        <p:spPr>
          <a:xfrm>
            <a:off x="9948658" y="4861811"/>
            <a:ext cx="539393" cy="8723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22A9F983-938C-2E56-B10B-666E1D42512A}"/>
              </a:ext>
            </a:extLst>
          </p:cNvPr>
          <p:cNvCxnSpPr/>
          <p:nvPr/>
        </p:nvCxnSpPr>
        <p:spPr>
          <a:xfrm flipH="1" flipV="1">
            <a:off x="3419475" y="2724150"/>
            <a:ext cx="1162050" cy="16859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520F25FF-3156-C003-48D6-3DF59D4D669B}"/>
              </a:ext>
            </a:extLst>
          </p:cNvPr>
          <p:cNvCxnSpPr>
            <a:cxnSpLocks/>
          </p:cNvCxnSpPr>
          <p:nvPr/>
        </p:nvCxnSpPr>
        <p:spPr>
          <a:xfrm flipH="1" flipV="1">
            <a:off x="4153122" y="2536067"/>
            <a:ext cx="791171" cy="19180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B93D29F-8F34-14AD-ABDB-D03B7BC35D4B}"/>
              </a:ext>
            </a:extLst>
          </p:cNvPr>
          <p:cNvCxnSpPr>
            <a:cxnSpLocks/>
          </p:cNvCxnSpPr>
          <p:nvPr/>
        </p:nvCxnSpPr>
        <p:spPr>
          <a:xfrm flipH="1" flipV="1">
            <a:off x="3511921" y="3319390"/>
            <a:ext cx="1271091" cy="18717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Ellipse 37">
            <a:extLst>
              <a:ext uri="{FF2B5EF4-FFF2-40B4-BE49-F238E27FC236}">
                <a16:creationId xmlns:a16="http://schemas.microsoft.com/office/drawing/2014/main" id="{AF2E4C9C-4B1C-8878-E849-28BCC6630384}"/>
              </a:ext>
            </a:extLst>
          </p:cNvPr>
          <p:cNvSpPr/>
          <p:nvPr/>
        </p:nvSpPr>
        <p:spPr>
          <a:xfrm>
            <a:off x="9473711" y="3973885"/>
            <a:ext cx="539393" cy="8723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0D821B63-1F9C-FAA9-2F2D-1902B928B230}"/>
              </a:ext>
            </a:extLst>
          </p:cNvPr>
          <p:cNvCxnSpPr>
            <a:cxnSpLocks/>
            <a:stCxn id="48" idx="1"/>
            <a:endCxn id="38" idx="0"/>
          </p:cNvCxnSpPr>
          <p:nvPr/>
        </p:nvCxnSpPr>
        <p:spPr>
          <a:xfrm flipH="1">
            <a:off x="9743408" y="3214615"/>
            <a:ext cx="452285" cy="75927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BBEDA105-6931-943E-7FCD-D52B6026FBFF}"/>
              </a:ext>
            </a:extLst>
          </p:cNvPr>
          <p:cNvSpPr txBox="1"/>
          <p:nvPr/>
        </p:nvSpPr>
        <p:spPr>
          <a:xfrm>
            <a:off x="10195693" y="2475951"/>
            <a:ext cx="14420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only two attachments are rigid all the others are loose</a:t>
            </a:r>
            <a:endParaRPr lang="fr-FR" dirty="0"/>
          </a:p>
        </p:txBody>
      </p:sp>
      <p:cxnSp>
        <p:nvCxnSpPr>
          <p:cNvPr id="51" name="Connecteur droit avec flèche 50">
            <a:extLst>
              <a:ext uri="{FF2B5EF4-FFF2-40B4-BE49-F238E27FC236}">
                <a16:creationId xmlns:a16="http://schemas.microsoft.com/office/drawing/2014/main" id="{30881840-03F4-1A15-919F-B2B664698493}"/>
              </a:ext>
            </a:extLst>
          </p:cNvPr>
          <p:cNvCxnSpPr>
            <a:cxnSpLocks/>
            <a:stCxn id="48" idx="1"/>
          </p:cNvCxnSpPr>
          <p:nvPr/>
        </p:nvCxnSpPr>
        <p:spPr>
          <a:xfrm>
            <a:off x="10195693" y="3214615"/>
            <a:ext cx="191850" cy="18236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749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236084D-DEE3-83C3-637B-F1A06E44E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924727" y="3212869"/>
            <a:ext cx="5220243" cy="391744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0D6FF21-8300-60BE-677E-B07374F8E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826" y="360885"/>
            <a:ext cx="3620966" cy="271729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5193ABE-E784-AE99-5ADE-994204C14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826" y="3720512"/>
            <a:ext cx="3867312" cy="29021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CC582CB-9E53-5362-A9EA-9E3FEC1A457E}"/>
              </a:ext>
            </a:extLst>
          </p:cNvPr>
          <p:cNvSpPr/>
          <p:nvPr/>
        </p:nvSpPr>
        <p:spPr>
          <a:xfrm>
            <a:off x="4218915" y="1448554"/>
            <a:ext cx="1240325" cy="1846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68DAC69-5239-4643-9A78-919B15B8B1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7484" y="360885"/>
            <a:ext cx="4429240" cy="332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07B2827-2ED3-4249-9CEA-3F7C0E5AA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46" y="1084796"/>
            <a:ext cx="2635767" cy="485897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D1C6565-5F91-9905-D2D4-0C24772A4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931343" y="1555563"/>
            <a:ext cx="5220243" cy="391744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91B6A7D-59EB-94CB-2C97-4D177EEA8F02}"/>
              </a:ext>
            </a:extLst>
          </p:cNvPr>
          <p:cNvSpPr txBox="1"/>
          <p:nvPr/>
        </p:nvSpPr>
        <p:spPr>
          <a:xfrm>
            <a:off x="3263302" y="900130"/>
            <a:ext cx="1029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/>
              <a:t>Top </a:t>
            </a:r>
            <a:r>
              <a:rPr lang="fr-FR" b="1" u="sng" dirty="0" err="1"/>
              <a:t>view</a:t>
            </a:r>
            <a:endParaRPr lang="fr-FR" b="1" u="sng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FDC73BE-D82B-2085-A10E-A50F4E947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187" y="1084796"/>
            <a:ext cx="4217748" cy="492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54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134B6-C0B4-EE0E-0D07-A67E617C9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5DAA278C-B458-365F-2358-5BF6DB58FAB8}"/>
              </a:ext>
            </a:extLst>
          </p:cNvPr>
          <p:cNvSpPr txBox="1"/>
          <p:nvPr/>
        </p:nvSpPr>
        <p:spPr>
          <a:xfrm>
            <a:off x="1017037" y="811763"/>
            <a:ext cx="2712217" cy="1971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programme du véhicule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257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D18D9B-9F4F-6A83-C2D6-9F1FAE995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23" y="937098"/>
            <a:ext cx="8116003" cy="372650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A854C37-9454-13B0-0698-10C90C445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24" y="472184"/>
            <a:ext cx="7308213" cy="591363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0F32BDB-5E32-BDB3-7DE1-EF2395B962CC}"/>
              </a:ext>
            </a:extLst>
          </p:cNvPr>
          <p:cNvSpPr txBox="1"/>
          <p:nvPr/>
        </p:nvSpPr>
        <p:spPr>
          <a:xfrm>
            <a:off x="744856" y="554356"/>
            <a:ext cx="139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main.py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A43EBE8-1A20-8E8F-05E8-13679177AEBF}"/>
              </a:ext>
            </a:extLst>
          </p:cNvPr>
          <p:cNvSpPr txBox="1"/>
          <p:nvPr/>
        </p:nvSpPr>
        <p:spPr>
          <a:xfrm>
            <a:off x="2143125" y="3256045"/>
            <a:ext cx="201929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maximum forward and reverse speeds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18B8BBF9-1BF6-36CD-E070-1852D13CE924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143126" y="2891421"/>
            <a:ext cx="1009649" cy="3646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5479CA7D-CBC1-2F7E-900B-A8E394D94ADD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2724151" y="2891421"/>
            <a:ext cx="428624" cy="3646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1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93C752B8-BFF7-29C2-910C-59C2E475A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75" y="1186656"/>
            <a:ext cx="3612193" cy="36655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6A51748-75A8-5197-F279-74F7EB2D8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743" y="535306"/>
            <a:ext cx="4115157" cy="546401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C9F6893A-BD96-69F8-9A07-0A5D53931AE1}"/>
              </a:ext>
            </a:extLst>
          </p:cNvPr>
          <p:cNvSpPr txBox="1"/>
          <p:nvPr/>
        </p:nvSpPr>
        <p:spPr>
          <a:xfrm>
            <a:off x="782956" y="535306"/>
            <a:ext cx="2693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Functions_lib.py part 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1359C06-DD16-54B0-41EF-BB21FCA53588}"/>
              </a:ext>
            </a:extLst>
          </p:cNvPr>
          <p:cNvSpPr txBox="1"/>
          <p:nvPr/>
        </p:nvSpPr>
        <p:spPr>
          <a:xfrm>
            <a:off x="10991413" y="2282891"/>
            <a:ext cx="77309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Wifi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DC7D8A-1978-F492-78B3-863A7E781B9E}"/>
              </a:ext>
            </a:extLst>
          </p:cNvPr>
          <p:cNvSpPr/>
          <p:nvPr/>
        </p:nvSpPr>
        <p:spPr>
          <a:xfrm>
            <a:off x="1619250" y="3019425"/>
            <a:ext cx="1133475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3DB405-2A78-76E5-C78F-83FBD61B0E0B}"/>
              </a:ext>
            </a:extLst>
          </p:cNvPr>
          <p:cNvSpPr/>
          <p:nvPr/>
        </p:nvSpPr>
        <p:spPr>
          <a:xfrm>
            <a:off x="1352550" y="2876550"/>
            <a:ext cx="1133475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E629948-8737-74A3-B328-82ADB67FD745}"/>
              </a:ext>
            </a:extLst>
          </p:cNvPr>
          <p:cNvSpPr txBox="1"/>
          <p:nvPr/>
        </p:nvSpPr>
        <p:spPr>
          <a:xfrm>
            <a:off x="2377239" y="4852194"/>
            <a:ext cx="235076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browser buffer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900AEE4-6E07-E01F-470D-FB4803FD4776}"/>
              </a:ext>
            </a:extLst>
          </p:cNvPr>
          <p:cNvSpPr txBox="1"/>
          <p:nvPr/>
        </p:nvSpPr>
        <p:spPr>
          <a:xfrm>
            <a:off x="8551897" y="5374005"/>
            <a:ext cx="134459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browser log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8A9C402-C695-7E4B-CD98-F16F6559E8A9}"/>
              </a:ext>
            </a:extLst>
          </p:cNvPr>
          <p:cNvSpPr txBox="1"/>
          <p:nvPr/>
        </p:nvSpPr>
        <p:spPr>
          <a:xfrm>
            <a:off x="7703988" y="4105722"/>
            <a:ext cx="4016074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start browser </a:t>
            </a:r>
            <a:r>
              <a:rPr lang="fr-FR" dirty="0" err="1"/>
              <a:t>connection</a:t>
            </a:r>
            <a:endParaRPr lang="fr-FR" dirty="0"/>
          </a:p>
          <a:p>
            <a:r>
              <a:rPr lang="fr-FR" dirty="0" err="1"/>
              <a:t>waiting</a:t>
            </a:r>
            <a:r>
              <a:rPr lang="fr-FR" dirty="0"/>
              <a:t> browser </a:t>
            </a:r>
            <a:r>
              <a:rPr lang="fr-FR" dirty="0" err="1"/>
              <a:t>ready</a:t>
            </a:r>
            <a:r>
              <a:rPr lang="fr-FR" dirty="0"/>
              <a:t>. http://ip_addr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31D0400-A70A-5D00-081D-493C1E267469}"/>
              </a:ext>
            </a:extLst>
          </p:cNvPr>
          <p:cNvSpPr txBox="1"/>
          <p:nvPr/>
        </p:nvSpPr>
        <p:spPr>
          <a:xfrm>
            <a:off x="8638643" y="537211"/>
            <a:ext cx="287761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enable/</a:t>
            </a:r>
            <a:r>
              <a:rPr lang="fr-FR" dirty="0" err="1"/>
              <a:t>disable</a:t>
            </a:r>
            <a:r>
              <a:rPr lang="fr-FR" dirty="0"/>
              <a:t> browser log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0672FB8B-7786-8CE4-680B-2A9C2CED9CD7}"/>
              </a:ext>
            </a:extLst>
          </p:cNvPr>
          <p:cNvCxnSpPr>
            <a:cxnSpLocks/>
          </p:cNvCxnSpPr>
          <p:nvPr/>
        </p:nvCxnSpPr>
        <p:spPr>
          <a:xfrm flipV="1">
            <a:off x="819682" y="3443227"/>
            <a:ext cx="0" cy="28337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FD1F01E1-315B-81CB-68FC-D3E1D0D8548A}"/>
              </a:ext>
            </a:extLst>
          </p:cNvPr>
          <p:cNvCxnSpPr>
            <a:cxnSpLocks/>
          </p:cNvCxnSpPr>
          <p:nvPr/>
        </p:nvCxnSpPr>
        <p:spPr>
          <a:xfrm>
            <a:off x="8551897" y="5156637"/>
            <a:ext cx="0" cy="804069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BC003C20-1926-C72D-59E5-DBD4BB802658}"/>
              </a:ext>
            </a:extLst>
          </p:cNvPr>
          <p:cNvCxnSpPr>
            <a:cxnSpLocks/>
          </p:cNvCxnSpPr>
          <p:nvPr/>
        </p:nvCxnSpPr>
        <p:spPr>
          <a:xfrm>
            <a:off x="10990281" y="1027273"/>
            <a:ext cx="0" cy="2920563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39D622B1-72E4-47BC-9185-AEBE6E217887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6460583" y="4428888"/>
            <a:ext cx="1243405" cy="2087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94DC7AC8-9FC6-D639-0AA4-583D8905AD18}"/>
              </a:ext>
            </a:extLst>
          </p:cNvPr>
          <p:cNvCxnSpPr>
            <a:cxnSpLocks/>
          </p:cNvCxnSpPr>
          <p:nvPr/>
        </p:nvCxnSpPr>
        <p:spPr>
          <a:xfrm>
            <a:off x="4427572" y="3386379"/>
            <a:ext cx="0" cy="1465815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15AB5499-CB42-BC93-A10A-7BCF5F99778D}"/>
              </a:ext>
            </a:extLst>
          </p:cNvPr>
          <p:cNvCxnSpPr>
            <a:cxnSpLocks/>
          </p:cNvCxnSpPr>
          <p:nvPr/>
        </p:nvCxnSpPr>
        <p:spPr>
          <a:xfrm flipV="1">
            <a:off x="6441533" y="5848795"/>
            <a:ext cx="0" cy="4281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AF717CA-CB86-885B-6385-25AE6BF43ABC}"/>
              </a:ext>
            </a:extLst>
          </p:cNvPr>
          <p:cNvCxnSpPr>
            <a:cxnSpLocks/>
          </p:cNvCxnSpPr>
          <p:nvPr/>
        </p:nvCxnSpPr>
        <p:spPr>
          <a:xfrm>
            <a:off x="802006" y="6267450"/>
            <a:ext cx="5658577" cy="0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8CD27492-CB12-E9C4-1D05-F47D443FBA58}"/>
              </a:ext>
            </a:extLst>
          </p:cNvPr>
          <p:cNvSpPr txBox="1"/>
          <p:nvPr/>
        </p:nvSpPr>
        <p:spPr>
          <a:xfrm>
            <a:off x="7961834" y="2282891"/>
            <a:ext cx="2877616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if the </a:t>
            </a:r>
            <a:r>
              <a:rPr lang="en-US" dirty="0" err="1"/>
              <a:t>wifi</a:t>
            </a:r>
            <a:r>
              <a:rPr lang="en-US" dirty="0"/>
              <a:t> connection fails, the LED flashes</a:t>
            </a:r>
            <a:endParaRPr lang="fr-FR" dirty="0"/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C1653613-AA05-4B4F-7E91-AFD10DCE8E67}"/>
              </a:ext>
            </a:extLst>
          </p:cNvPr>
          <p:cNvCxnSpPr>
            <a:cxnSpLocks/>
          </p:cNvCxnSpPr>
          <p:nvPr/>
        </p:nvCxnSpPr>
        <p:spPr>
          <a:xfrm flipH="1">
            <a:off x="7339566" y="2552675"/>
            <a:ext cx="621702" cy="1913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6580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1E53876-7537-2438-E45B-FC7FE6815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322" y="1299025"/>
            <a:ext cx="5608806" cy="425994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4F1DBBF-BEAC-973C-D25F-CBDB85108BBC}"/>
              </a:ext>
            </a:extLst>
          </p:cNvPr>
          <p:cNvSpPr txBox="1"/>
          <p:nvPr/>
        </p:nvSpPr>
        <p:spPr>
          <a:xfrm>
            <a:off x="782956" y="535306"/>
            <a:ext cx="277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Functions_lib.py part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D678B26-51C0-B78F-522F-026B3C727B7E}"/>
              </a:ext>
            </a:extLst>
          </p:cNvPr>
          <p:cNvSpPr txBox="1"/>
          <p:nvPr/>
        </p:nvSpPr>
        <p:spPr>
          <a:xfrm>
            <a:off x="4074917" y="695300"/>
            <a:ext cx="235076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servo self </a:t>
            </a:r>
            <a:r>
              <a:rPr lang="fr-FR" dirty="0" err="1"/>
              <a:t>function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DF31EE-79DD-8A17-A29F-CB036505C460}"/>
              </a:ext>
            </a:extLst>
          </p:cNvPr>
          <p:cNvSpPr txBox="1"/>
          <p:nvPr/>
        </p:nvSpPr>
        <p:spPr>
          <a:xfrm>
            <a:off x="7740015" y="3932341"/>
            <a:ext cx="27470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maximum speed check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C267468-80A8-CA78-E871-BBDB99BA2595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7081128" y="4057652"/>
            <a:ext cx="658887" cy="593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35273925-7D92-0022-7CD3-9BA7513A7C31}"/>
              </a:ext>
            </a:extLst>
          </p:cNvPr>
          <p:cNvSpPr txBox="1"/>
          <p:nvPr/>
        </p:nvSpPr>
        <p:spPr>
          <a:xfrm>
            <a:off x="5673090" y="1643739"/>
            <a:ext cx="301371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</a:t>
            </a:r>
            <a:r>
              <a:rPr lang="en-US" dirty="0"/>
              <a:t>convert angle to pulse width</a:t>
            </a:r>
            <a:endParaRPr lang="fr-FR" dirty="0"/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73625027-DA26-B569-E2EC-6C8DE3BAB6D9}"/>
              </a:ext>
            </a:extLst>
          </p:cNvPr>
          <p:cNvCxnSpPr>
            <a:cxnSpLocks/>
          </p:cNvCxnSpPr>
          <p:nvPr/>
        </p:nvCxnSpPr>
        <p:spPr>
          <a:xfrm flipH="1">
            <a:off x="3562350" y="1828405"/>
            <a:ext cx="2110740" cy="6707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B321A02E-3EE7-850A-F4DA-99691E1BDD79}"/>
              </a:ext>
            </a:extLst>
          </p:cNvPr>
          <p:cNvSpPr txBox="1"/>
          <p:nvPr/>
        </p:nvSpPr>
        <p:spPr>
          <a:xfrm>
            <a:off x="7511416" y="4719619"/>
            <a:ext cx="65888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log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4734D6E6-E766-2BC4-10F4-4B6DF21AF4A5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6240902" y="4610100"/>
            <a:ext cx="1270514" cy="29418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A939A1C7-A255-A517-35F0-82BC02DF3943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6661015" y="4904285"/>
            <a:ext cx="850401" cy="4370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F48C9C77-9799-B273-7274-399C80EA032D}"/>
              </a:ext>
            </a:extLst>
          </p:cNvPr>
          <p:cNvSpPr txBox="1"/>
          <p:nvPr/>
        </p:nvSpPr>
        <p:spPr>
          <a:xfrm>
            <a:off x="8440102" y="4387860"/>
            <a:ext cx="134683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  set speed</a:t>
            </a:r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D5E9D824-8E21-7CF2-AA63-64D47C4D97F9}"/>
              </a:ext>
            </a:extLst>
          </p:cNvPr>
          <p:cNvCxnSpPr>
            <a:cxnSpLocks/>
            <a:stCxn id="23" idx="1"/>
          </p:cNvCxnSpPr>
          <p:nvPr/>
        </p:nvCxnSpPr>
        <p:spPr>
          <a:xfrm flipH="1" flipV="1">
            <a:off x="5250302" y="4216461"/>
            <a:ext cx="3189800" cy="35606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350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B7EED-71B4-7E99-F14C-5EADFDFDE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44F7E2E-D869-5A8F-6C04-A9714CB2BCBD}"/>
              </a:ext>
            </a:extLst>
          </p:cNvPr>
          <p:cNvSpPr txBox="1"/>
          <p:nvPr/>
        </p:nvSpPr>
        <p:spPr>
          <a:xfrm>
            <a:off x="1017037" y="811763"/>
            <a:ext cx="3567964" cy="1971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programme de la télécommande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126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545A3-9578-A07B-0978-8EE23EE1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EB3B9C14-1646-3F0F-6BF1-82406B203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565798" y="519539"/>
            <a:ext cx="2583404" cy="427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22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 43">
            <a:extLst>
              <a:ext uri="{FF2B5EF4-FFF2-40B4-BE49-F238E27FC236}">
                <a16:creationId xmlns:a16="http://schemas.microsoft.com/office/drawing/2014/main" id="{80649CF3-B5BC-EC26-729D-4480528554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141102" flipH="1">
            <a:off x="3772215" y="2291499"/>
            <a:ext cx="502964" cy="57458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A428515-0539-AE13-A718-E86398782A83}"/>
              </a:ext>
            </a:extLst>
          </p:cNvPr>
          <p:cNvSpPr txBox="1"/>
          <p:nvPr/>
        </p:nvSpPr>
        <p:spPr>
          <a:xfrm>
            <a:off x="4258947" y="346064"/>
            <a:ext cx="313654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fr-FR" b="1" dirty="0" err="1"/>
              <a:t>Buttoms</a:t>
            </a:r>
            <a:r>
              <a:rPr lang="fr-FR" b="1" dirty="0"/>
              <a:t> and joystick </a:t>
            </a:r>
            <a:r>
              <a:rPr lang="fr-FR" b="1" dirty="0" err="1"/>
              <a:t>functions</a:t>
            </a:r>
            <a:endParaRPr lang="fr-FR" b="1" dirty="0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18DF85C-9A41-1460-D466-47AF8EFDC0B5}"/>
              </a:ext>
            </a:extLst>
          </p:cNvPr>
          <p:cNvGrpSpPr/>
          <p:nvPr/>
        </p:nvGrpSpPr>
        <p:grpSpPr>
          <a:xfrm>
            <a:off x="730187" y="1388945"/>
            <a:ext cx="1925527" cy="1028330"/>
            <a:chOff x="730187" y="1388945"/>
            <a:chExt cx="3072084" cy="1590596"/>
          </a:xfrm>
        </p:grpSpPr>
        <p:grpSp>
          <p:nvGrpSpPr>
            <p:cNvPr id="60" name="Groupe 59">
              <a:extLst>
                <a:ext uri="{FF2B5EF4-FFF2-40B4-BE49-F238E27FC236}">
                  <a16:creationId xmlns:a16="http://schemas.microsoft.com/office/drawing/2014/main" id="{F2FEB8E0-FD3D-0CDA-D384-1ED346CAA119}"/>
                </a:ext>
              </a:extLst>
            </p:cNvPr>
            <p:cNvGrpSpPr/>
            <p:nvPr/>
          </p:nvGrpSpPr>
          <p:grpSpPr>
            <a:xfrm>
              <a:off x="2807717" y="1526939"/>
              <a:ext cx="994554" cy="962104"/>
              <a:chOff x="9564178" y="1428671"/>
              <a:chExt cx="994554" cy="962104"/>
            </a:xfrm>
          </p:grpSpPr>
          <p:sp>
            <p:nvSpPr>
              <p:cNvPr id="61" name="Ellipse 60">
                <a:extLst>
                  <a:ext uri="{FF2B5EF4-FFF2-40B4-BE49-F238E27FC236}">
                    <a16:creationId xmlns:a16="http://schemas.microsoft.com/office/drawing/2014/main" id="{580A7612-CF1D-BD82-8F02-E7826E41A785}"/>
                  </a:ext>
                </a:extLst>
              </p:cNvPr>
              <p:cNvSpPr/>
              <p:nvPr/>
            </p:nvSpPr>
            <p:spPr>
              <a:xfrm>
                <a:off x="9564178" y="1428671"/>
                <a:ext cx="994554" cy="96210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31C97A35-71EC-47BA-6246-F27C6AD81F8A}"/>
                  </a:ext>
                </a:extLst>
              </p:cNvPr>
              <p:cNvSpPr/>
              <p:nvPr/>
            </p:nvSpPr>
            <p:spPr>
              <a:xfrm>
                <a:off x="9708060" y="1552496"/>
                <a:ext cx="706789" cy="7239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63" name="Groupe 62">
              <a:extLst>
                <a:ext uri="{FF2B5EF4-FFF2-40B4-BE49-F238E27FC236}">
                  <a16:creationId xmlns:a16="http://schemas.microsoft.com/office/drawing/2014/main" id="{1C9ADBDC-C8E5-F766-2881-763644B0317E}"/>
                </a:ext>
              </a:extLst>
            </p:cNvPr>
            <p:cNvGrpSpPr/>
            <p:nvPr/>
          </p:nvGrpSpPr>
          <p:grpSpPr>
            <a:xfrm>
              <a:off x="730187" y="1388945"/>
              <a:ext cx="1243010" cy="1590596"/>
              <a:chOff x="4762498" y="2633702"/>
              <a:chExt cx="1243010" cy="1590596"/>
            </a:xfrm>
          </p:grpSpPr>
          <p:grpSp>
            <p:nvGrpSpPr>
              <p:cNvPr id="64" name="Groupe 63">
                <a:extLst>
                  <a:ext uri="{FF2B5EF4-FFF2-40B4-BE49-F238E27FC236}">
                    <a16:creationId xmlns:a16="http://schemas.microsoft.com/office/drawing/2014/main" id="{586D66E0-3EC5-4521-10FF-BA4BEAF7EA2C}"/>
                  </a:ext>
                </a:extLst>
              </p:cNvPr>
              <p:cNvGrpSpPr/>
              <p:nvPr/>
            </p:nvGrpSpPr>
            <p:grpSpPr>
              <a:xfrm>
                <a:off x="476249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74" name="Ellipse 73">
                  <a:extLst>
                    <a:ext uri="{FF2B5EF4-FFF2-40B4-BE49-F238E27FC236}">
                      <a16:creationId xmlns:a16="http://schemas.microsoft.com/office/drawing/2014/main" id="{7F1F46C1-D041-8289-99E4-2BE1388E1F3B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5" name="Ellipse 74">
                  <a:extLst>
                    <a:ext uri="{FF2B5EF4-FFF2-40B4-BE49-F238E27FC236}">
                      <a16:creationId xmlns:a16="http://schemas.microsoft.com/office/drawing/2014/main" id="{F2022BAE-A590-C4E4-8DBE-C2124A5808AC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6" name="Ellipse 75">
                  <a:extLst>
                    <a:ext uri="{FF2B5EF4-FFF2-40B4-BE49-F238E27FC236}">
                      <a16:creationId xmlns:a16="http://schemas.microsoft.com/office/drawing/2014/main" id="{24BB68B2-6CE3-1C68-A964-2747C5DBE1C7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7" name="Ellipse 76">
                  <a:extLst>
                    <a:ext uri="{FF2B5EF4-FFF2-40B4-BE49-F238E27FC236}">
                      <a16:creationId xmlns:a16="http://schemas.microsoft.com/office/drawing/2014/main" id="{0974A067-85B8-0FAD-330C-404B16973550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8" name="Ellipse 77">
                  <a:extLst>
                    <a:ext uri="{FF2B5EF4-FFF2-40B4-BE49-F238E27FC236}">
                      <a16:creationId xmlns:a16="http://schemas.microsoft.com/office/drawing/2014/main" id="{24551D64-E9E0-1B91-4FF8-71F94D4FD426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65" name="Groupe 64">
                <a:extLst>
                  <a:ext uri="{FF2B5EF4-FFF2-40B4-BE49-F238E27FC236}">
                    <a16:creationId xmlns:a16="http://schemas.microsoft.com/office/drawing/2014/main" id="{A9240F53-DB2D-E26C-5E35-A912CD882CAE}"/>
                  </a:ext>
                </a:extLst>
              </p:cNvPr>
              <p:cNvGrpSpPr/>
              <p:nvPr/>
            </p:nvGrpSpPr>
            <p:grpSpPr>
              <a:xfrm>
                <a:off x="5748332" y="2633702"/>
                <a:ext cx="257176" cy="571500"/>
                <a:chOff x="2962274" y="2009775"/>
                <a:chExt cx="257176" cy="571500"/>
              </a:xfrm>
            </p:grpSpPr>
            <p:sp>
              <p:nvSpPr>
                <p:cNvPr id="72" name="Ellipse 71">
                  <a:extLst>
                    <a:ext uri="{FF2B5EF4-FFF2-40B4-BE49-F238E27FC236}">
                      <a16:creationId xmlns:a16="http://schemas.microsoft.com/office/drawing/2014/main" id="{EF78C568-5F27-3E7C-D2C6-E5B635F1669A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3" name="Ellipse 72">
                  <a:extLst>
                    <a:ext uri="{FF2B5EF4-FFF2-40B4-BE49-F238E27FC236}">
                      <a16:creationId xmlns:a16="http://schemas.microsoft.com/office/drawing/2014/main" id="{2ACB058C-74D4-C810-9A4F-F37FA12E24DB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66" name="Groupe 65">
                <a:extLst>
                  <a:ext uri="{FF2B5EF4-FFF2-40B4-BE49-F238E27FC236}">
                    <a16:creationId xmlns:a16="http://schemas.microsoft.com/office/drawing/2014/main" id="{5B28677C-30D3-9354-9137-6537E54A75A0}"/>
                  </a:ext>
                </a:extLst>
              </p:cNvPr>
              <p:cNvGrpSpPr/>
              <p:nvPr/>
            </p:nvGrpSpPr>
            <p:grpSpPr>
              <a:xfrm>
                <a:off x="525668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67" name="Ellipse 66">
                  <a:extLst>
                    <a:ext uri="{FF2B5EF4-FFF2-40B4-BE49-F238E27FC236}">
                      <a16:creationId xmlns:a16="http://schemas.microsoft.com/office/drawing/2014/main" id="{B3C92D55-29B6-B512-EB9D-1D5909296FA4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8" name="Ellipse 67">
                  <a:extLst>
                    <a:ext uri="{FF2B5EF4-FFF2-40B4-BE49-F238E27FC236}">
                      <a16:creationId xmlns:a16="http://schemas.microsoft.com/office/drawing/2014/main" id="{D74A377B-84F6-9DE1-4F47-054B8D961AA4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9" name="Ellipse 68">
                  <a:extLst>
                    <a:ext uri="{FF2B5EF4-FFF2-40B4-BE49-F238E27FC236}">
                      <a16:creationId xmlns:a16="http://schemas.microsoft.com/office/drawing/2014/main" id="{2C9DCD51-558F-8D58-0A54-88924A0DCC70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0" name="Ellipse 69">
                  <a:extLst>
                    <a:ext uri="{FF2B5EF4-FFF2-40B4-BE49-F238E27FC236}">
                      <a16:creationId xmlns:a16="http://schemas.microsoft.com/office/drawing/2014/main" id="{698DCB17-44FB-88A4-9820-D352C17A41CA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1" name="Ellipse 70">
                  <a:extLst>
                    <a:ext uri="{FF2B5EF4-FFF2-40B4-BE49-F238E27FC236}">
                      <a16:creationId xmlns:a16="http://schemas.microsoft.com/office/drawing/2014/main" id="{69FEA535-2073-E099-0EB4-42D7F75E2F0D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F7C22A63-117B-A086-4DA6-EEA37B5D5EF2}"/>
                </a:ext>
              </a:extLst>
            </p:cNvPr>
            <p:cNvSpPr/>
            <p:nvPr/>
          </p:nvSpPr>
          <p:spPr>
            <a:xfrm>
              <a:off x="2512829" y="1398391"/>
              <a:ext cx="257175" cy="228600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764E0DB-899D-F0A2-1437-9EB5CC0BCD79}"/>
              </a:ext>
            </a:extLst>
          </p:cNvPr>
          <p:cNvCxnSpPr>
            <a:cxnSpLocks/>
          </p:cNvCxnSpPr>
          <p:nvPr/>
        </p:nvCxnSpPr>
        <p:spPr>
          <a:xfrm flipV="1">
            <a:off x="377945" y="905014"/>
            <a:ext cx="10515600" cy="94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367E3EA0-7BD9-312B-913A-E69A3CEA7F4C}"/>
              </a:ext>
            </a:extLst>
          </p:cNvPr>
          <p:cNvSpPr/>
          <p:nvPr/>
        </p:nvSpPr>
        <p:spPr>
          <a:xfrm rot="10800000">
            <a:off x="2202109" y="1092045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54987F-C5F9-657F-A38C-C5CA83A4AED4}"/>
              </a:ext>
            </a:extLst>
          </p:cNvPr>
          <p:cNvSpPr txBox="1"/>
          <p:nvPr/>
        </p:nvSpPr>
        <p:spPr>
          <a:xfrm>
            <a:off x="2425145" y="1177115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FE3C408-79AA-5CC6-AD9B-EE8261E7E2E3}"/>
              </a:ext>
            </a:extLst>
          </p:cNvPr>
          <p:cNvSpPr txBox="1"/>
          <p:nvPr/>
        </p:nvSpPr>
        <p:spPr>
          <a:xfrm>
            <a:off x="4593424" y="2064655"/>
            <a:ext cx="15840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Rotate </a:t>
            </a:r>
            <a:r>
              <a:rPr lang="en-US" sz="1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left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9B80463-0C3F-5F11-0ADF-416876599BF8}"/>
              </a:ext>
            </a:extLst>
          </p:cNvPr>
          <p:cNvSpPr txBox="1"/>
          <p:nvPr/>
        </p:nvSpPr>
        <p:spPr>
          <a:xfrm>
            <a:off x="2425145" y="2059626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Backward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èche : bas 15">
            <a:extLst>
              <a:ext uri="{FF2B5EF4-FFF2-40B4-BE49-F238E27FC236}">
                <a16:creationId xmlns:a16="http://schemas.microsoft.com/office/drawing/2014/main" id="{17DA6F62-0771-46E1-E5BC-0CD813DFDFCB}"/>
              </a:ext>
            </a:extLst>
          </p:cNvPr>
          <p:cNvSpPr/>
          <p:nvPr/>
        </p:nvSpPr>
        <p:spPr>
          <a:xfrm>
            <a:off x="2219806" y="2145276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F70F1B2-20F3-FEEE-8544-BDE4DB688496}"/>
              </a:ext>
            </a:extLst>
          </p:cNvPr>
          <p:cNvGrpSpPr/>
          <p:nvPr/>
        </p:nvGrpSpPr>
        <p:grpSpPr>
          <a:xfrm>
            <a:off x="4170473" y="1399594"/>
            <a:ext cx="1925527" cy="1028330"/>
            <a:chOff x="730187" y="1388945"/>
            <a:chExt cx="3072084" cy="1590596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CFC40219-8378-248A-58CD-9CA27E598879}"/>
                </a:ext>
              </a:extLst>
            </p:cNvPr>
            <p:cNvGrpSpPr/>
            <p:nvPr/>
          </p:nvGrpSpPr>
          <p:grpSpPr>
            <a:xfrm>
              <a:off x="2807717" y="1526939"/>
              <a:ext cx="994554" cy="962104"/>
              <a:chOff x="9564178" y="1428671"/>
              <a:chExt cx="994554" cy="962104"/>
            </a:xfrm>
          </p:grpSpPr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FF5D8447-D6B4-C03B-E712-8F927868D5B1}"/>
                  </a:ext>
                </a:extLst>
              </p:cNvPr>
              <p:cNvSpPr/>
              <p:nvPr/>
            </p:nvSpPr>
            <p:spPr>
              <a:xfrm>
                <a:off x="9564178" y="1428671"/>
                <a:ext cx="994554" cy="96210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EB73B5BC-10C9-9D09-D3D8-03ED55BCCA35}"/>
                  </a:ext>
                </a:extLst>
              </p:cNvPr>
              <p:cNvSpPr/>
              <p:nvPr/>
            </p:nvSpPr>
            <p:spPr>
              <a:xfrm>
                <a:off x="9708060" y="1552496"/>
                <a:ext cx="706789" cy="7239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A8EA06EA-A165-A453-1228-7702B56DCC97}"/>
                </a:ext>
              </a:extLst>
            </p:cNvPr>
            <p:cNvGrpSpPr/>
            <p:nvPr/>
          </p:nvGrpSpPr>
          <p:grpSpPr>
            <a:xfrm>
              <a:off x="730187" y="1388945"/>
              <a:ext cx="1243010" cy="1590596"/>
              <a:chOff x="4762498" y="2633702"/>
              <a:chExt cx="1243010" cy="1590596"/>
            </a:xfrm>
          </p:grpSpPr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3AB54DC1-BB2D-1B72-8DF4-3BC75EC1C50E}"/>
                  </a:ext>
                </a:extLst>
              </p:cNvPr>
              <p:cNvGrpSpPr/>
              <p:nvPr/>
            </p:nvGrpSpPr>
            <p:grpSpPr>
              <a:xfrm>
                <a:off x="476249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CCBAE43C-BD7F-C03A-080F-24583EC8FFEC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BEC13FAA-3D41-E2CB-FAF4-B7EE597BDACB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" name="Ellipse 33">
                  <a:extLst>
                    <a:ext uri="{FF2B5EF4-FFF2-40B4-BE49-F238E27FC236}">
                      <a16:creationId xmlns:a16="http://schemas.microsoft.com/office/drawing/2014/main" id="{9D441E12-8B3B-D847-A26B-59FDF95959EB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5" name="Ellipse 34">
                  <a:extLst>
                    <a:ext uri="{FF2B5EF4-FFF2-40B4-BE49-F238E27FC236}">
                      <a16:creationId xmlns:a16="http://schemas.microsoft.com/office/drawing/2014/main" id="{D3D09894-7928-25DD-0755-D1349FC2B9D0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" name="Ellipse 35">
                  <a:extLst>
                    <a:ext uri="{FF2B5EF4-FFF2-40B4-BE49-F238E27FC236}">
                      <a16:creationId xmlns:a16="http://schemas.microsoft.com/office/drawing/2014/main" id="{340B21A0-A797-AC92-253D-68311E25D65B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D8C4DD52-EBA7-5951-EB7E-16F963B85080}"/>
                  </a:ext>
                </a:extLst>
              </p:cNvPr>
              <p:cNvGrpSpPr/>
              <p:nvPr/>
            </p:nvGrpSpPr>
            <p:grpSpPr>
              <a:xfrm>
                <a:off x="5748332" y="2633702"/>
                <a:ext cx="257176" cy="571500"/>
                <a:chOff x="2962274" y="2009775"/>
                <a:chExt cx="257176" cy="571500"/>
              </a:xfrm>
            </p:grpSpPr>
            <p:sp>
              <p:nvSpPr>
                <p:cNvPr id="30" name="Ellipse 29">
                  <a:extLst>
                    <a:ext uri="{FF2B5EF4-FFF2-40B4-BE49-F238E27FC236}">
                      <a16:creationId xmlns:a16="http://schemas.microsoft.com/office/drawing/2014/main" id="{408AB9AA-3D2D-8E08-0998-3C9B6E5B8CA8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1B64BCA1-902D-5F8B-8D9E-FCFEB2120AB2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4" name="Groupe 23">
                <a:extLst>
                  <a:ext uri="{FF2B5EF4-FFF2-40B4-BE49-F238E27FC236}">
                    <a16:creationId xmlns:a16="http://schemas.microsoft.com/office/drawing/2014/main" id="{CBFC9203-C850-5BC3-B763-718D615FB8E9}"/>
                  </a:ext>
                </a:extLst>
              </p:cNvPr>
              <p:cNvGrpSpPr/>
              <p:nvPr/>
            </p:nvGrpSpPr>
            <p:grpSpPr>
              <a:xfrm>
                <a:off x="525668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51ED38F8-B06A-3771-99F1-CCB708D1413D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3CAE512F-E3E2-5E4F-B4A9-972A7A7E4F7A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7" name="Ellipse 26">
                  <a:extLst>
                    <a:ext uri="{FF2B5EF4-FFF2-40B4-BE49-F238E27FC236}">
                      <a16:creationId xmlns:a16="http://schemas.microsoft.com/office/drawing/2014/main" id="{76E92FDB-9E7D-FEBC-EE09-F1C294F0DF18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" name="Ellipse 27">
                  <a:extLst>
                    <a:ext uri="{FF2B5EF4-FFF2-40B4-BE49-F238E27FC236}">
                      <a16:creationId xmlns:a16="http://schemas.microsoft.com/office/drawing/2014/main" id="{09DB6184-60CF-132A-4FB5-CE21EA9DF1FB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832CE582-C61C-6115-457B-B46DCB830841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D14B126E-E9AE-CDAF-8E37-5048BA4A87EA}"/>
                </a:ext>
              </a:extLst>
            </p:cNvPr>
            <p:cNvSpPr/>
            <p:nvPr/>
          </p:nvSpPr>
          <p:spPr>
            <a:xfrm>
              <a:off x="2512829" y="1398391"/>
              <a:ext cx="257175" cy="228600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9" name="Flèche : bas 38">
            <a:extLst>
              <a:ext uri="{FF2B5EF4-FFF2-40B4-BE49-F238E27FC236}">
                <a16:creationId xmlns:a16="http://schemas.microsoft.com/office/drawing/2014/main" id="{413F8FF7-E680-A39F-5ED1-AA7A43310D18}"/>
              </a:ext>
            </a:extLst>
          </p:cNvPr>
          <p:cNvSpPr/>
          <p:nvPr/>
        </p:nvSpPr>
        <p:spPr>
          <a:xfrm rot="16200000">
            <a:off x="6228364" y="1579100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Flèche : bas 41">
            <a:extLst>
              <a:ext uri="{FF2B5EF4-FFF2-40B4-BE49-F238E27FC236}">
                <a16:creationId xmlns:a16="http://schemas.microsoft.com/office/drawing/2014/main" id="{C199AAC3-404D-890F-5CFC-13CC45111CFC}"/>
              </a:ext>
            </a:extLst>
          </p:cNvPr>
          <p:cNvSpPr/>
          <p:nvPr/>
        </p:nvSpPr>
        <p:spPr>
          <a:xfrm rot="5400000">
            <a:off x="5128718" y="1584045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7A14CCE4-5560-528F-272C-D176924AF2B2}"/>
              </a:ext>
            </a:extLst>
          </p:cNvPr>
          <p:cNvSpPr txBox="1"/>
          <p:nvPr/>
        </p:nvSpPr>
        <p:spPr>
          <a:xfrm>
            <a:off x="5618857" y="1219501"/>
            <a:ext cx="18133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Rotate engine right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0" name="Image 109">
            <a:extLst>
              <a:ext uri="{FF2B5EF4-FFF2-40B4-BE49-F238E27FC236}">
                <a16:creationId xmlns:a16="http://schemas.microsoft.com/office/drawing/2014/main" id="{5CEA97FB-4F15-3292-3BA9-C7A3BDD8277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7873580" flipH="1">
            <a:off x="3652928" y="3494637"/>
            <a:ext cx="502964" cy="574580"/>
          </a:xfrm>
          <a:prstGeom prst="rect">
            <a:avLst/>
          </a:prstGeom>
        </p:spPr>
      </p:pic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AA62677D-4FB7-F290-714A-70713569F141}"/>
              </a:ext>
            </a:extLst>
          </p:cNvPr>
          <p:cNvGrpSpPr/>
          <p:nvPr/>
        </p:nvGrpSpPr>
        <p:grpSpPr>
          <a:xfrm>
            <a:off x="4214703" y="3269598"/>
            <a:ext cx="1925527" cy="1028330"/>
            <a:chOff x="730187" y="1388945"/>
            <a:chExt cx="3072084" cy="1590596"/>
          </a:xfrm>
        </p:grpSpPr>
        <p:grpSp>
          <p:nvGrpSpPr>
            <p:cNvPr id="112" name="Groupe 111">
              <a:extLst>
                <a:ext uri="{FF2B5EF4-FFF2-40B4-BE49-F238E27FC236}">
                  <a16:creationId xmlns:a16="http://schemas.microsoft.com/office/drawing/2014/main" id="{8B91289D-BD81-B0BB-4245-93EB232183BD}"/>
                </a:ext>
              </a:extLst>
            </p:cNvPr>
            <p:cNvGrpSpPr/>
            <p:nvPr/>
          </p:nvGrpSpPr>
          <p:grpSpPr>
            <a:xfrm>
              <a:off x="2807717" y="1526939"/>
              <a:ext cx="994554" cy="962104"/>
              <a:chOff x="9564178" y="1428671"/>
              <a:chExt cx="994554" cy="962104"/>
            </a:xfrm>
          </p:grpSpPr>
          <p:sp>
            <p:nvSpPr>
              <p:cNvPr id="130" name="Ellipse 129">
                <a:extLst>
                  <a:ext uri="{FF2B5EF4-FFF2-40B4-BE49-F238E27FC236}">
                    <a16:creationId xmlns:a16="http://schemas.microsoft.com/office/drawing/2014/main" id="{FD924FC6-71BA-D68B-48E4-84C2BB7AE855}"/>
                  </a:ext>
                </a:extLst>
              </p:cNvPr>
              <p:cNvSpPr/>
              <p:nvPr/>
            </p:nvSpPr>
            <p:spPr>
              <a:xfrm>
                <a:off x="9564178" y="1428671"/>
                <a:ext cx="994554" cy="96210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1" name="Ellipse 130">
                <a:extLst>
                  <a:ext uri="{FF2B5EF4-FFF2-40B4-BE49-F238E27FC236}">
                    <a16:creationId xmlns:a16="http://schemas.microsoft.com/office/drawing/2014/main" id="{AA7AF141-AED7-3D5C-5808-F98F3B41951A}"/>
                  </a:ext>
                </a:extLst>
              </p:cNvPr>
              <p:cNvSpPr/>
              <p:nvPr/>
            </p:nvSpPr>
            <p:spPr>
              <a:xfrm>
                <a:off x="9708060" y="1552496"/>
                <a:ext cx="706789" cy="72396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13" name="Groupe 112">
              <a:extLst>
                <a:ext uri="{FF2B5EF4-FFF2-40B4-BE49-F238E27FC236}">
                  <a16:creationId xmlns:a16="http://schemas.microsoft.com/office/drawing/2014/main" id="{A3B9466E-8AFA-6D9A-421C-DF62DB6C6E07}"/>
                </a:ext>
              </a:extLst>
            </p:cNvPr>
            <p:cNvGrpSpPr/>
            <p:nvPr/>
          </p:nvGrpSpPr>
          <p:grpSpPr>
            <a:xfrm>
              <a:off x="730187" y="1388945"/>
              <a:ext cx="1243010" cy="1590596"/>
              <a:chOff x="4762498" y="2633702"/>
              <a:chExt cx="1243010" cy="1590596"/>
            </a:xfrm>
          </p:grpSpPr>
          <p:grpSp>
            <p:nvGrpSpPr>
              <p:cNvPr id="115" name="Groupe 114">
                <a:extLst>
                  <a:ext uri="{FF2B5EF4-FFF2-40B4-BE49-F238E27FC236}">
                    <a16:creationId xmlns:a16="http://schemas.microsoft.com/office/drawing/2014/main" id="{17C28261-0873-1C9E-9DB9-CCFE8CB28A5E}"/>
                  </a:ext>
                </a:extLst>
              </p:cNvPr>
              <p:cNvGrpSpPr/>
              <p:nvPr/>
            </p:nvGrpSpPr>
            <p:grpSpPr>
              <a:xfrm>
                <a:off x="476249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125" name="Ellipse 124">
                  <a:extLst>
                    <a:ext uri="{FF2B5EF4-FFF2-40B4-BE49-F238E27FC236}">
                      <a16:creationId xmlns:a16="http://schemas.microsoft.com/office/drawing/2014/main" id="{B2FBED05-7A62-9D7B-F59B-A9043678352B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6" name="Ellipse 125">
                  <a:extLst>
                    <a:ext uri="{FF2B5EF4-FFF2-40B4-BE49-F238E27FC236}">
                      <a16:creationId xmlns:a16="http://schemas.microsoft.com/office/drawing/2014/main" id="{4D574799-81A7-456C-A8AB-979C6C75D9B6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7" name="Ellipse 126">
                  <a:extLst>
                    <a:ext uri="{FF2B5EF4-FFF2-40B4-BE49-F238E27FC236}">
                      <a16:creationId xmlns:a16="http://schemas.microsoft.com/office/drawing/2014/main" id="{A7CD4E29-EF93-DF78-5A4D-867D67A54330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8" name="Ellipse 127">
                  <a:extLst>
                    <a:ext uri="{FF2B5EF4-FFF2-40B4-BE49-F238E27FC236}">
                      <a16:creationId xmlns:a16="http://schemas.microsoft.com/office/drawing/2014/main" id="{53A2C421-1172-A533-79BF-2A43C0779BC5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9" name="Ellipse 128">
                  <a:extLst>
                    <a:ext uri="{FF2B5EF4-FFF2-40B4-BE49-F238E27FC236}">
                      <a16:creationId xmlns:a16="http://schemas.microsoft.com/office/drawing/2014/main" id="{CC26901F-168E-E900-8DE2-FB9085FB9E92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16" name="Groupe 115">
                <a:extLst>
                  <a:ext uri="{FF2B5EF4-FFF2-40B4-BE49-F238E27FC236}">
                    <a16:creationId xmlns:a16="http://schemas.microsoft.com/office/drawing/2014/main" id="{0FA6AD4E-D973-8CD2-E62B-277C1165C683}"/>
                  </a:ext>
                </a:extLst>
              </p:cNvPr>
              <p:cNvGrpSpPr/>
              <p:nvPr/>
            </p:nvGrpSpPr>
            <p:grpSpPr>
              <a:xfrm>
                <a:off x="5748332" y="2633702"/>
                <a:ext cx="257176" cy="571500"/>
                <a:chOff x="2962274" y="2009775"/>
                <a:chExt cx="257176" cy="571500"/>
              </a:xfrm>
            </p:grpSpPr>
            <p:sp>
              <p:nvSpPr>
                <p:cNvPr id="123" name="Ellipse 122">
                  <a:extLst>
                    <a:ext uri="{FF2B5EF4-FFF2-40B4-BE49-F238E27FC236}">
                      <a16:creationId xmlns:a16="http://schemas.microsoft.com/office/drawing/2014/main" id="{C443A47D-A696-DB34-FCC6-DAA2B0FCA345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4" name="Ellipse 123">
                  <a:extLst>
                    <a:ext uri="{FF2B5EF4-FFF2-40B4-BE49-F238E27FC236}">
                      <a16:creationId xmlns:a16="http://schemas.microsoft.com/office/drawing/2014/main" id="{40362AAD-7CA9-F685-791E-A646609EE7E8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117" name="Groupe 116">
                <a:extLst>
                  <a:ext uri="{FF2B5EF4-FFF2-40B4-BE49-F238E27FC236}">
                    <a16:creationId xmlns:a16="http://schemas.microsoft.com/office/drawing/2014/main" id="{C086D31B-0877-D81F-F1EF-A15DAA5D3077}"/>
                  </a:ext>
                </a:extLst>
              </p:cNvPr>
              <p:cNvGrpSpPr/>
              <p:nvPr/>
            </p:nvGrpSpPr>
            <p:grpSpPr>
              <a:xfrm>
                <a:off x="5256688" y="2633702"/>
                <a:ext cx="257177" cy="1590596"/>
                <a:chOff x="2962273" y="2009775"/>
                <a:chExt cx="257177" cy="1590596"/>
              </a:xfrm>
            </p:grpSpPr>
            <p:sp>
              <p:nvSpPr>
                <p:cNvPr id="118" name="Ellipse 117">
                  <a:extLst>
                    <a:ext uri="{FF2B5EF4-FFF2-40B4-BE49-F238E27FC236}">
                      <a16:creationId xmlns:a16="http://schemas.microsoft.com/office/drawing/2014/main" id="{CA6EC0A0-F14F-7004-0AEB-52BD1679F9FA}"/>
                    </a:ext>
                  </a:extLst>
                </p:cNvPr>
                <p:cNvSpPr/>
                <p:nvPr/>
              </p:nvSpPr>
              <p:spPr>
                <a:xfrm>
                  <a:off x="2962275" y="20097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19" name="Ellipse 118">
                  <a:extLst>
                    <a:ext uri="{FF2B5EF4-FFF2-40B4-BE49-F238E27FC236}">
                      <a16:creationId xmlns:a16="http://schemas.microsoft.com/office/drawing/2014/main" id="{C842F5E5-97FE-9B10-A543-B53DDF84FB06}"/>
                    </a:ext>
                  </a:extLst>
                </p:cNvPr>
                <p:cNvSpPr/>
                <p:nvPr/>
              </p:nvSpPr>
              <p:spPr>
                <a:xfrm>
                  <a:off x="2962274" y="2352675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0" name="Ellipse 119">
                  <a:extLst>
                    <a:ext uri="{FF2B5EF4-FFF2-40B4-BE49-F238E27FC236}">
                      <a16:creationId xmlns:a16="http://schemas.microsoft.com/office/drawing/2014/main" id="{2B79A86F-FAAD-9600-E457-6BB1671840F8}"/>
                    </a:ext>
                  </a:extLst>
                </p:cNvPr>
                <p:cNvSpPr/>
                <p:nvPr/>
              </p:nvSpPr>
              <p:spPr>
                <a:xfrm>
                  <a:off x="2962273" y="2695575"/>
                  <a:ext cx="257175" cy="228600"/>
                </a:xfrm>
                <a:prstGeom prst="ellipse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121" name="Ellipse 120">
                  <a:extLst>
                    <a:ext uri="{FF2B5EF4-FFF2-40B4-BE49-F238E27FC236}">
                      <a16:creationId xmlns:a16="http://schemas.microsoft.com/office/drawing/2014/main" id="{5668E5CE-C65D-2628-50E3-DCC0BFE1B157}"/>
                    </a:ext>
                  </a:extLst>
                </p:cNvPr>
                <p:cNvSpPr/>
                <p:nvPr/>
              </p:nvSpPr>
              <p:spPr>
                <a:xfrm>
                  <a:off x="2962273" y="3024148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  <p:sp>
              <p:nvSpPr>
                <p:cNvPr id="122" name="Ellipse 121">
                  <a:extLst>
                    <a:ext uri="{FF2B5EF4-FFF2-40B4-BE49-F238E27FC236}">
                      <a16:creationId xmlns:a16="http://schemas.microsoft.com/office/drawing/2014/main" id="{948C8896-992A-F480-37D0-48BF0D7B2C5A}"/>
                    </a:ext>
                  </a:extLst>
                </p:cNvPr>
                <p:cNvSpPr/>
                <p:nvPr/>
              </p:nvSpPr>
              <p:spPr>
                <a:xfrm>
                  <a:off x="2962273" y="3371771"/>
                  <a:ext cx="257175" cy="228600"/>
                </a:xfrm>
                <a:prstGeom prst="ellipse">
                  <a:avLst/>
                </a:prstGeom>
                <a:solidFill>
                  <a:schemeClr val="bg2">
                    <a:lumMod val="90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dirty="0"/>
                </a:p>
              </p:txBody>
            </p:sp>
          </p:grpSp>
        </p:grpSp>
        <p:sp>
          <p:nvSpPr>
            <p:cNvPr id="114" name="Ellipse 113">
              <a:extLst>
                <a:ext uri="{FF2B5EF4-FFF2-40B4-BE49-F238E27FC236}">
                  <a16:creationId xmlns:a16="http://schemas.microsoft.com/office/drawing/2014/main" id="{CA5BCFEE-982B-1645-D400-49261EC0C20B}"/>
                </a:ext>
              </a:extLst>
            </p:cNvPr>
            <p:cNvSpPr/>
            <p:nvPr/>
          </p:nvSpPr>
          <p:spPr>
            <a:xfrm>
              <a:off x="2512829" y="1398391"/>
              <a:ext cx="257175" cy="228600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0" name="ZoneTexte 159">
            <a:extLst>
              <a:ext uri="{FF2B5EF4-FFF2-40B4-BE49-F238E27FC236}">
                <a16:creationId xmlns:a16="http://schemas.microsoft.com/office/drawing/2014/main" id="{1274FB5B-3D41-FF92-26F6-31A0E847631B}"/>
              </a:ext>
            </a:extLst>
          </p:cNvPr>
          <p:cNvSpPr txBox="1"/>
          <p:nvPr/>
        </p:nvSpPr>
        <p:spPr>
          <a:xfrm>
            <a:off x="4647423" y="3866950"/>
            <a:ext cx="1316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engine 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 side only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Ellipse 160">
            <a:extLst>
              <a:ext uri="{FF2B5EF4-FFF2-40B4-BE49-F238E27FC236}">
                <a16:creationId xmlns:a16="http://schemas.microsoft.com/office/drawing/2014/main" id="{EE785ABD-F783-286E-2DDB-C7625E0F7F38}"/>
              </a:ext>
            </a:extLst>
          </p:cNvPr>
          <p:cNvSpPr/>
          <p:nvPr/>
        </p:nvSpPr>
        <p:spPr>
          <a:xfrm>
            <a:off x="4525711" y="3699393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2" name="Ellipse 161">
            <a:extLst>
              <a:ext uri="{FF2B5EF4-FFF2-40B4-BE49-F238E27FC236}">
                <a16:creationId xmlns:a16="http://schemas.microsoft.com/office/drawing/2014/main" id="{111C315A-1D1C-7C79-F651-844199F4F41D}"/>
              </a:ext>
            </a:extLst>
          </p:cNvPr>
          <p:cNvSpPr/>
          <p:nvPr/>
        </p:nvSpPr>
        <p:spPr>
          <a:xfrm>
            <a:off x="4221049" y="3708033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3" name="Ellipse 162">
            <a:extLst>
              <a:ext uri="{FF2B5EF4-FFF2-40B4-BE49-F238E27FC236}">
                <a16:creationId xmlns:a16="http://schemas.microsoft.com/office/drawing/2014/main" id="{3A59000D-028E-7863-D95C-615BB7E584A4}"/>
              </a:ext>
            </a:extLst>
          </p:cNvPr>
          <p:cNvSpPr/>
          <p:nvPr/>
        </p:nvSpPr>
        <p:spPr>
          <a:xfrm>
            <a:off x="4221049" y="3704224"/>
            <a:ext cx="161193" cy="14779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4" name="Ellipse 163">
            <a:extLst>
              <a:ext uri="{FF2B5EF4-FFF2-40B4-BE49-F238E27FC236}">
                <a16:creationId xmlns:a16="http://schemas.microsoft.com/office/drawing/2014/main" id="{E024DCBA-8081-537C-C5EA-19D9FD6CCB33}"/>
              </a:ext>
            </a:extLst>
          </p:cNvPr>
          <p:cNvSpPr/>
          <p:nvPr/>
        </p:nvSpPr>
        <p:spPr>
          <a:xfrm>
            <a:off x="4520269" y="3703424"/>
            <a:ext cx="161193" cy="14779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3A241B4E-DD5A-0B2A-9E23-2A399E957E5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975977" flipH="1">
            <a:off x="3644362" y="3880936"/>
            <a:ext cx="502964" cy="574580"/>
          </a:xfrm>
          <a:prstGeom prst="rect">
            <a:avLst/>
          </a:prstGeom>
        </p:spPr>
      </p:pic>
      <p:sp>
        <p:nvSpPr>
          <p:cNvPr id="170" name="Ellipse 169">
            <a:extLst>
              <a:ext uri="{FF2B5EF4-FFF2-40B4-BE49-F238E27FC236}">
                <a16:creationId xmlns:a16="http://schemas.microsoft.com/office/drawing/2014/main" id="{C57F8097-6317-2943-A11E-9F8D14F72864}"/>
              </a:ext>
            </a:extLst>
          </p:cNvPr>
          <p:cNvSpPr/>
          <p:nvPr/>
        </p:nvSpPr>
        <p:spPr>
          <a:xfrm>
            <a:off x="4221048" y="3929294"/>
            <a:ext cx="161193" cy="14779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1" name="Ellipse 170">
            <a:extLst>
              <a:ext uri="{FF2B5EF4-FFF2-40B4-BE49-F238E27FC236}">
                <a16:creationId xmlns:a16="http://schemas.microsoft.com/office/drawing/2014/main" id="{E8749B78-29A9-A3F8-8848-5347EA1358C3}"/>
              </a:ext>
            </a:extLst>
          </p:cNvPr>
          <p:cNvSpPr/>
          <p:nvPr/>
        </p:nvSpPr>
        <p:spPr>
          <a:xfrm>
            <a:off x="1848802" y="1383298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2" name="Ellipse 171">
            <a:extLst>
              <a:ext uri="{FF2B5EF4-FFF2-40B4-BE49-F238E27FC236}">
                <a16:creationId xmlns:a16="http://schemas.microsoft.com/office/drawing/2014/main" id="{4252A848-0D07-6EBF-E14E-C1DC22B36B89}"/>
              </a:ext>
            </a:extLst>
          </p:cNvPr>
          <p:cNvSpPr/>
          <p:nvPr/>
        </p:nvSpPr>
        <p:spPr>
          <a:xfrm>
            <a:off x="5287588" y="1411611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5" name="Ellipse 174">
            <a:extLst>
              <a:ext uri="{FF2B5EF4-FFF2-40B4-BE49-F238E27FC236}">
                <a16:creationId xmlns:a16="http://schemas.microsoft.com/office/drawing/2014/main" id="{53049BC8-150C-BC1C-D7C6-5E5698758DC3}"/>
              </a:ext>
            </a:extLst>
          </p:cNvPr>
          <p:cNvSpPr/>
          <p:nvPr/>
        </p:nvSpPr>
        <p:spPr>
          <a:xfrm>
            <a:off x="5332031" y="3270599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8" name="Ellipse 177">
            <a:extLst>
              <a:ext uri="{FF2B5EF4-FFF2-40B4-BE49-F238E27FC236}">
                <a16:creationId xmlns:a16="http://schemas.microsoft.com/office/drawing/2014/main" id="{6E5E4F9A-FF65-B442-CF3B-2B996AAD50A1}"/>
              </a:ext>
            </a:extLst>
          </p:cNvPr>
          <p:cNvSpPr/>
          <p:nvPr/>
        </p:nvSpPr>
        <p:spPr>
          <a:xfrm>
            <a:off x="4525711" y="3698270"/>
            <a:ext cx="161193" cy="14779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9" name="ZoneTexte 178">
            <a:extLst>
              <a:ext uri="{FF2B5EF4-FFF2-40B4-BE49-F238E27FC236}">
                <a16:creationId xmlns:a16="http://schemas.microsoft.com/office/drawing/2014/main" id="{2CA9C612-813D-FA4B-FAF6-33500E6DD06E}"/>
              </a:ext>
            </a:extLst>
          </p:cNvPr>
          <p:cNvSpPr txBox="1"/>
          <p:nvPr/>
        </p:nvSpPr>
        <p:spPr>
          <a:xfrm>
            <a:off x="5979050" y="3797694"/>
            <a:ext cx="1406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 engine 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side only</a:t>
            </a:r>
            <a:endParaRPr lang="fr-FR" sz="1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0" name="Flèche : bas 179">
            <a:extLst>
              <a:ext uri="{FF2B5EF4-FFF2-40B4-BE49-F238E27FC236}">
                <a16:creationId xmlns:a16="http://schemas.microsoft.com/office/drawing/2014/main" id="{2733EE43-F997-5DF5-B202-7E95EFDDC0FF}"/>
              </a:ext>
            </a:extLst>
          </p:cNvPr>
          <p:cNvSpPr/>
          <p:nvPr/>
        </p:nvSpPr>
        <p:spPr>
          <a:xfrm rot="16200000">
            <a:off x="6256526" y="3483105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1" name="Flèche : bas 180">
            <a:extLst>
              <a:ext uri="{FF2B5EF4-FFF2-40B4-BE49-F238E27FC236}">
                <a16:creationId xmlns:a16="http://schemas.microsoft.com/office/drawing/2014/main" id="{4A9FF928-62F1-C782-DBAE-AE725D151FC2}"/>
              </a:ext>
            </a:extLst>
          </p:cNvPr>
          <p:cNvSpPr/>
          <p:nvPr/>
        </p:nvSpPr>
        <p:spPr>
          <a:xfrm rot="5400000">
            <a:off x="5137845" y="3498873"/>
            <a:ext cx="256641" cy="34100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542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6F8CC44C-E669-140F-3EF4-18E3B63ECADD}"/>
              </a:ext>
            </a:extLst>
          </p:cNvPr>
          <p:cNvSpPr txBox="1"/>
          <p:nvPr/>
        </p:nvSpPr>
        <p:spPr>
          <a:xfrm>
            <a:off x="1017037" y="811763"/>
            <a:ext cx="19895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Composants</a:t>
            </a:r>
          </a:p>
        </p:txBody>
      </p:sp>
    </p:spTree>
    <p:extLst>
      <p:ext uri="{BB962C8B-B14F-4D97-AF65-F5344CB8AC3E}">
        <p14:creationId xmlns:p14="http://schemas.microsoft.com/office/powerpoint/2010/main" val="2074973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BCCBED4-E7CA-F0B5-F87B-2F275A09C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46895" y="1188748"/>
            <a:ext cx="2743438" cy="111261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EBDC017-7439-21A8-C233-9BABF2042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127" y="785983"/>
            <a:ext cx="693480" cy="157747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7B532FD-A5FF-7212-A2A2-1663C3D1C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64653" y="4306629"/>
            <a:ext cx="1950889" cy="61727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5B0F3F6-0979-FBA9-BAD3-9E31C4835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0173" y="2491234"/>
            <a:ext cx="1098856" cy="353264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793DBE7-73E9-A1EC-837F-0201612415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3198381" y="3694750"/>
            <a:ext cx="518205" cy="201185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5D0CB6A-4F11-03F1-0965-D758FEB0A0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4054007" y="3906742"/>
            <a:ext cx="495343" cy="193564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65AAB14B-AAE8-A862-D8F2-F3EA82882C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4744" y="3833331"/>
            <a:ext cx="748728" cy="123474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A8FA173-424E-073A-F02A-FEC7088409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0701" y="4093557"/>
            <a:ext cx="1074743" cy="1043416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97A22E64-57FC-1CAD-3F50-DA94C3226F39}"/>
              </a:ext>
            </a:extLst>
          </p:cNvPr>
          <p:cNvSpPr txBox="1"/>
          <p:nvPr/>
        </p:nvSpPr>
        <p:spPr>
          <a:xfrm>
            <a:off x="396941" y="3213886"/>
            <a:ext cx="276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Rapsberry</a:t>
            </a:r>
            <a:r>
              <a:rPr lang="fr-FR" dirty="0"/>
              <a:t> pico W       HC05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59432FBA-B123-5920-E012-4128592806A5}"/>
              </a:ext>
            </a:extLst>
          </p:cNvPr>
          <p:cNvSpPr txBox="1"/>
          <p:nvPr/>
        </p:nvSpPr>
        <p:spPr>
          <a:xfrm>
            <a:off x="578640" y="5842390"/>
            <a:ext cx="56718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7805           </a:t>
            </a:r>
            <a:r>
              <a:rPr lang="fr-FR" sz="1800" dirty="0"/>
              <a:t>DMG2305UX      10µF       100µF      0,1µF </a:t>
            </a:r>
            <a:r>
              <a:rPr lang="fr-FR" sz="1800" dirty="0" err="1"/>
              <a:t>ceram</a:t>
            </a:r>
            <a:endParaRPr lang="fr-FR" sz="1800" dirty="0"/>
          </a:p>
          <a:p>
            <a:r>
              <a:rPr lang="fr-FR" dirty="0"/>
              <a:t>                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2805C897-1BBE-3960-6AAF-2E8F45A2C5F3}"/>
              </a:ext>
            </a:extLst>
          </p:cNvPr>
          <p:cNvSpPr txBox="1"/>
          <p:nvPr/>
        </p:nvSpPr>
        <p:spPr>
          <a:xfrm>
            <a:off x="6514945" y="6040130"/>
            <a:ext cx="3751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Mounting</a:t>
            </a:r>
            <a:r>
              <a:rPr lang="fr-FR" dirty="0"/>
              <a:t> </a:t>
            </a:r>
            <a:r>
              <a:rPr lang="fr-FR" dirty="0" err="1"/>
              <a:t>board</a:t>
            </a:r>
            <a:r>
              <a:rPr lang="fr-FR" dirty="0"/>
              <a:t>               </a:t>
            </a:r>
            <a:r>
              <a:rPr lang="fr-FR" dirty="0" err="1"/>
              <a:t>Cabling</a:t>
            </a:r>
            <a:r>
              <a:rPr lang="fr-FR" dirty="0"/>
              <a:t> </a:t>
            </a:r>
            <a:r>
              <a:rPr lang="fr-FR" dirty="0" err="1"/>
              <a:t>wires</a:t>
            </a:r>
            <a:endParaRPr lang="fr-FR" dirty="0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BADB519E-95EF-D453-501E-50720766A1CC}"/>
              </a:ext>
            </a:extLst>
          </p:cNvPr>
          <p:cNvSpPr txBox="1"/>
          <p:nvPr/>
        </p:nvSpPr>
        <p:spPr>
          <a:xfrm>
            <a:off x="2460280" y="232062"/>
            <a:ext cx="6097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Electronic</a:t>
            </a:r>
            <a:r>
              <a:rPr lang="fr-FR" sz="2000" b="1" u="sng" dirty="0"/>
              <a:t> components</a:t>
            </a: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4ACE1C4D-E76E-8E23-6FE2-EEC35366343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81090" y="3489724"/>
            <a:ext cx="800169" cy="1455546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F1BD86E3-3A46-BFA3-7315-B7D6933D0C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4257" y="2592604"/>
            <a:ext cx="3254889" cy="3125510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09A14ADF-5502-7B9E-FA85-A1E1B738D769}"/>
              </a:ext>
            </a:extLst>
          </p:cNvPr>
          <p:cNvSpPr/>
          <p:nvPr/>
        </p:nvSpPr>
        <p:spPr>
          <a:xfrm rot="3197683">
            <a:off x="9923090" y="1399182"/>
            <a:ext cx="652143" cy="763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894B9EB-3320-F117-0234-63C6143EB73E}"/>
              </a:ext>
            </a:extLst>
          </p:cNvPr>
          <p:cNvSpPr/>
          <p:nvPr/>
        </p:nvSpPr>
        <p:spPr>
          <a:xfrm rot="5400000">
            <a:off x="6778502" y="1732136"/>
            <a:ext cx="235214" cy="371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97121E0-260F-3BEF-27EC-F9A013F6F1C2}"/>
              </a:ext>
            </a:extLst>
          </p:cNvPr>
          <p:cNvSpPr/>
          <p:nvPr/>
        </p:nvSpPr>
        <p:spPr>
          <a:xfrm rot="5400000">
            <a:off x="7418968" y="759906"/>
            <a:ext cx="371953" cy="760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01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338CD-1DD1-C5A3-42E2-E6AF5BDFE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>
            <a:extLst>
              <a:ext uri="{FF2B5EF4-FFF2-40B4-BE49-F238E27FC236}">
                <a16:creationId xmlns:a16="http://schemas.microsoft.com/office/drawing/2014/main" id="{1B2BB7F2-1E46-6E9F-CD47-723D69B96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912611" y="4457034"/>
            <a:ext cx="2468132" cy="969424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3B1562AC-5D3B-63D1-DDCA-A64D57438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088" y="3959930"/>
            <a:ext cx="602032" cy="1173582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251C97C0-FB4C-678C-CB26-4C18D67DE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7224" y="4108203"/>
            <a:ext cx="1257409" cy="79254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D955B1A8-5123-1451-DC09-81EEE26891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567" y="766427"/>
            <a:ext cx="3548048" cy="266257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850BF71-C3CB-EDB0-7660-B4AF8C9F8A48}"/>
              </a:ext>
            </a:extLst>
          </p:cNvPr>
          <p:cNvSpPr txBox="1"/>
          <p:nvPr/>
        </p:nvSpPr>
        <p:spPr>
          <a:xfrm>
            <a:off x="2051523" y="3139277"/>
            <a:ext cx="4682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Meccano kit                               2x360 servo 25kg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A0013CC-2294-48D1-3810-329896462C95}"/>
              </a:ext>
            </a:extLst>
          </p:cNvPr>
          <p:cNvSpPr txBox="1"/>
          <p:nvPr/>
        </p:nvSpPr>
        <p:spPr>
          <a:xfrm>
            <a:off x="1224562" y="5906907"/>
            <a:ext cx="4001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Box of </a:t>
            </a:r>
            <a:r>
              <a:rPr lang="fr-FR" dirty="0" err="1"/>
              <a:t>Screws</a:t>
            </a:r>
            <a:r>
              <a:rPr lang="fr-FR" dirty="0"/>
              <a:t> and </a:t>
            </a:r>
            <a:r>
              <a:rPr lang="fr-FR" dirty="0" err="1"/>
              <a:t>nuts</a:t>
            </a:r>
            <a:r>
              <a:rPr lang="fr-FR" dirty="0"/>
              <a:t> (3 and 4mm)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607A898-7904-B102-D0BE-C62BEF802A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2366" y="3707680"/>
            <a:ext cx="3548048" cy="2329939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60D3E84-8B00-3951-00D5-48F7A988C484}"/>
              </a:ext>
            </a:extLst>
          </p:cNvPr>
          <p:cNvSpPr txBox="1"/>
          <p:nvPr/>
        </p:nvSpPr>
        <p:spPr>
          <a:xfrm>
            <a:off x="7515092" y="5211647"/>
            <a:ext cx="2658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Connector</a:t>
            </a:r>
            <a:r>
              <a:rPr lang="fr-FR" dirty="0"/>
              <a:t> pair         switch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04D7DFF-E479-0DBA-C359-CA7104C000E0}"/>
              </a:ext>
            </a:extLst>
          </p:cNvPr>
          <p:cNvSpPr txBox="1"/>
          <p:nvPr/>
        </p:nvSpPr>
        <p:spPr>
          <a:xfrm>
            <a:off x="5149451" y="6091573"/>
            <a:ext cx="1821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Battery 7,2V 5,3A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E17D5C8-40CC-6C17-1AB7-FC4CD6669E06}"/>
              </a:ext>
            </a:extLst>
          </p:cNvPr>
          <p:cNvSpPr txBox="1"/>
          <p:nvPr/>
        </p:nvSpPr>
        <p:spPr>
          <a:xfrm>
            <a:off x="4250018" y="449657"/>
            <a:ext cx="6097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Mechanical</a:t>
            </a:r>
            <a:r>
              <a:rPr lang="fr-FR" sz="2000" b="1" u="sng" dirty="0"/>
              <a:t> components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BEA72D-6E3E-F956-1AF4-33AF9A59D0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5907" y="994646"/>
            <a:ext cx="1356323" cy="218718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67C6F39-4E8F-58BE-9E09-43FFF64535D8}"/>
              </a:ext>
            </a:extLst>
          </p:cNvPr>
          <p:cNvSpPr txBox="1"/>
          <p:nvPr/>
        </p:nvSpPr>
        <p:spPr>
          <a:xfrm>
            <a:off x="6859061" y="2535170"/>
            <a:ext cx="2574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Some Lock Nuts with Nylon Ring </a:t>
            </a:r>
            <a:r>
              <a:rPr lang="fr-FR" dirty="0"/>
              <a:t>(3 and 4mm)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2674917-F491-269E-5D04-40C70B1CFA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9062" y="1799525"/>
            <a:ext cx="1356324" cy="7197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DBDF8A-5A40-7AFF-0954-033B107970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20088" y="811049"/>
            <a:ext cx="1288226" cy="80841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B3D8211-93C6-BEB7-C917-926B2763A17E}"/>
              </a:ext>
            </a:extLst>
          </p:cNvPr>
          <p:cNvSpPr txBox="1"/>
          <p:nvPr/>
        </p:nvSpPr>
        <p:spPr>
          <a:xfrm>
            <a:off x="8850817" y="1442309"/>
            <a:ext cx="3047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 err="1"/>
              <a:t>remnants</a:t>
            </a:r>
            <a:r>
              <a:rPr lang="fr-FR" dirty="0"/>
              <a:t> of </a:t>
            </a:r>
            <a:r>
              <a:rPr lang="fr-FR" dirty="0" err="1"/>
              <a:t>wooden</a:t>
            </a:r>
            <a:r>
              <a:rPr lang="fr-FR" dirty="0"/>
              <a:t> </a:t>
            </a:r>
            <a:r>
              <a:rPr lang="fr-FR" dirty="0" err="1"/>
              <a:t>planks</a:t>
            </a:r>
            <a:endParaRPr lang="fr-FR" dirty="0"/>
          </a:p>
          <a:p>
            <a:pPr algn="ctr"/>
            <a:r>
              <a:rPr lang="fr-FR" dirty="0"/>
              <a:t>and </a:t>
            </a:r>
            <a:r>
              <a:rPr lang="fr-FR" dirty="0" err="1"/>
              <a:t>wood</a:t>
            </a:r>
            <a:r>
              <a:rPr lang="fr-FR" dirty="0"/>
              <a:t> </a:t>
            </a:r>
            <a:r>
              <a:rPr lang="fr-FR" dirty="0" err="1"/>
              <a:t>screws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2B1B2A1-2901-6821-3893-B9ADC7E687E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8649" y="2659175"/>
            <a:ext cx="2065199" cy="960203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7B6CEA6-7213-4783-F40B-8FDD9B31E80A}"/>
              </a:ext>
            </a:extLst>
          </p:cNvPr>
          <p:cNvSpPr txBox="1"/>
          <p:nvPr/>
        </p:nvSpPr>
        <p:spPr>
          <a:xfrm>
            <a:off x="9868884" y="3262440"/>
            <a:ext cx="1478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/>
              <a:t>electric</a:t>
            </a:r>
            <a:r>
              <a:rPr lang="fr-FR" dirty="0"/>
              <a:t> </a:t>
            </a:r>
            <a:r>
              <a:rPr lang="fr-FR" dirty="0" err="1"/>
              <a:t>cable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430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9AE2C6-7948-4FE4-0A40-EAF7B2FD3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D561663-483F-AD2C-9973-77422A39D392}"/>
              </a:ext>
            </a:extLst>
          </p:cNvPr>
          <p:cNvSpPr txBox="1"/>
          <p:nvPr/>
        </p:nvSpPr>
        <p:spPr>
          <a:xfrm>
            <a:off x="1017037" y="811763"/>
            <a:ext cx="2645532" cy="39661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Schéma du montage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Particularités du montage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montage électronique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télécommande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13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143">
            <a:extLst>
              <a:ext uri="{FF2B5EF4-FFF2-40B4-BE49-F238E27FC236}">
                <a16:creationId xmlns:a16="http://schemas.microsoft.com/office/drawing/2014/main" id="{52029A66-63C6-2B6D-DC01-5047C71D16D1}"/>
              </a:ext>
            </a:extLst>
          </p:cNvPr>
          <p:cNvSpPr/>
          <p:nvPr/>
        </p:nvSpPr>
        <p:spPr>
          <a:xfrm>
            <a:off x="10646486" y="1392713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5D4CF58-8D22-1C82-6DC2-BC314AD7D4A0}"/>
              </a:ext>
            </a:extLst>
          </p:cNvPr>
          <p:cNvSpPr/>
          <p:nvPr/>
        </p:nvSpPr>
        <p:spPr>
          <a:xfrm>
            <a:off x="9091885" y="1391769"/>
            <a:ext cx="374679" cy="1782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DDCAE6-D6AF-6BE1-318B-E21736788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396897" y="1072439"/>
            <a:ext cx="1955241" cy="71543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62B1A96A-95C7-75BA-E44E-9121687FD5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64" y="2920860"/>
            <a:ext cx="2645291" cy="323116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DDD89BC-999D-F05E-59C7-379A976D7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8509" y="799001"/>
            <a:ext cx="1364098" cy="1135478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D086491-3C91-6D88-D302-8A5DD5BD33FA}"/>
              </a:ext>
            </a:extLst>
          </p:cNvPr>
          <p:cNvCxnSpPr/>
          <p:nvPr/>
        </p:nvCxnSpPr>
        <p:spPr>
          <a:xfrm>
            <a:off x="2866201" y="3043244"/>
            <a:ext cx="35700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91C831B6-90DA-E0A2-42A2-CDD467B3F335}"/>
              </a:ext>
            </a:extLst>
          </p:cNvPr>
          <p:cNvCxnSpPr>
            <a:cxnSpLocks/>
          </p:cNvCxnSpPr>
          <p:nvPr/>
        </p:nvCxnSpPr>
        <p:spPr>
          <a:xfrm>
            <a:off x="2833169" y="3244283"/>
            <a:ext cx="4156952" cy="6985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85D7F9B-4098-541E-1606-6690B4BE0FF7}"/>
              </a:ext>
            </a:extLst>
          </p:cNvPr>
          <p:cNvCxnSpPr>
            <a:cxnSpLocks/>
          </p:cNvCxnSpPr>
          <p:nvPr/>
        </p:nvCxnSpPr>
        <p:spPr>
          <a:xfrm>
            <a:off x="6961546" y="1930851"/>
            <a:ext cx="0" cy="131343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C16A856-2C80-41D8-6B22-39C2FBA8EFE6}"/>
              </a:ext>
            </a:extLst>
          </p:cNvPr>
          <p:cNvSpPr/>
          <p:nvPr/>
        </p:nvSpPr>
        <p:spPr>
          <a:xfrm>
            <a:off x="3907060" y="466711"/>
            <a:ext cx="736060" cy="418283"/>
          </a:xfrm>
          <a:prstGeom prst="rect">
            <a:avLst/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FEC24BCD-C04F-4018-0AD0-53779344D757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2286000" y="675853"/>
            <a:ext cx="1621060" cy="1325"/>
          </a:xfrm>
          <a:prstGeom prst="line">
            <a:avLst/>
          </a:prstGeom>
          <a:ln w="41275">
            <a:solidFill>
              <a:srgbClr val="7030A0"/>
            </a:solidFill>
            <a:headEnd type="none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270ECBD-13CD-6D07-DE48-D83115ECC667}"/>
              </a:ext>
            </a:extLst>
          </p:cNvPr>
          <p:cNvCxnSpPr>
            <a:cxnSpLocks/>
          </p:cNvCxnSpPr>
          <p:nvPr/>
        </p:nvCxnSpPr>
        <p:spPr>
          <a:xfrm flipH="1">
            <a:off x="4643120" y="690629"/>
            <a:ext cx="1193151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E93B395C-6740-055C-7289-360DDD5FBDEA}"/>
              </a:ext>
            </a:extLst>
          </p:cNvPr>
          <p:cNvCxnSpPr>
            <a:cxnSpLocks/>
          </p:cNvCxnSpPr>
          <p:nvPr/>
        </p:nvCxnSpPr>
        <p:spPr>
          <a:xfrm>
            <a:off x="6431543" y="1723339"/>
            <a:ext cx="9723" cy="13166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F130A4CD-985D-A9CF-29DD-889DF2CAAB58}"/>
              </a:ext>
            </a:extLst>
          </p:cNvPr>
          <p:cNvCxnSpPr>
            <a:cxnSpLocks/>
          </p:cNvCxnSpPr>
          <p:nvPr/>
        </p:nvCxnSpPr>
        <p:spPr>
          <a:xfrm>
            <a:off x="2841071" y="3378200"/>
            <a:ext cx="7372586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164FA073-64A5-C216-EE11-31DE7A011050}"/>
              </a:ext>
            </a:extLst>
          </p:cNvPr>
          <p:cNvCxnSpPr>
            <a:cxnSpLocks/>
          </p:cNvCxnSpPr>
          <p:nvPr/>
        </p:nvCxnSpPr>
        <p:spPr>
          <a:xfrm>
            <a:off x="638175" y="1638860"/>
            <a:ext cx="4955178" cy="7007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6F42EB12-E040-27EB-C57A-5C90C7789E9F}"/>
              </a:ext>
            </a:extLst>
          </p:cNvPr>
          <p:cNvCxnSpPr>
            <a:cxnSpLocks/>
          </p:cNvCxnSpPr>
          <p:nvPr/>
        </p:nvCxnSpPr>
        <p:spPr>
          <a:xfrm flipV="1">
            <a:off x="5836271" y="681383"/>
            <a:ext cx="0" cy="481448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2BF0D3F3-ADA4-269B-A725-912865697A38}"/>
              </a:ext>
            </a:extLst>
          </p:cNvPr>
          <p:cNvSpPr txBox="1"/>
          <p:nvPr/>
        </p:nvSpPr>
        <p:spPr>
          <a:xfrm>
            <a:off x="3988140" y="52197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7805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B0ACFE70-3A11-0542-BF3E-17FF60776500}"/>
              </a:ext>
            </a:extLst>
          </p:cNvPr>
          <p:cNvGrpSpPr/>
          <p:nvPr/>
        </p:nvGrpSpPr>
        <p:grpSpPr>
          <a:xfrm>
            <a:off x="5034012" y="1242399"/>
            <a:ext cx="386080" cy="416560"/>
            <a:chOff x="9001760" y="4409440"/>
            <a:chExt cx="589280" cy="680720"/>
          </a:xfrm>
        </p:grpSpPr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FFF87D1C-3E60-0C77-DF4E-EF2A16E937BE}"/>
                </a:ext>
              </a:extLst>
            </p:cNvPr>
            <p:cNvCxnSpPr/>
            <p:nvPr/>
          </p:nvCxnSpPr>
          <p:spPr>
            <a:xfrm>
              <a:off x="9093200" y="4714240"/>
              <a:ext cx="40640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96E00E03-4C16-65DE-7B2E-63CC9C3EDA95}"/>
                </a:ext>
              </a:extLst>
            </p:cNvPr>
            <p:cNvCxnSpPr>
              <a:cxnSpLocks/>
            </p:cNvCxnSpPr>
            <p:nvPr/>
          </p:nvCxnSpPr>
          <p:spPr>
            <a:xfrm>
              <a:off x="9001760" y="4805680"/>
              <a:ext cx="5892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B425A0B2-9277-BDC2-3B63-E91E3051FA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91040" y="4693920"/>
              <a:ext cx="0" cy="11176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31C49FE5-A043-B481-C4C7-F0941B7433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01760" y="4683760"/>
              <a:ext cx="0" cy="1320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11EA3BD6-CBB7-26F5-1444-F33BD1B1C401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80568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CDCDDF0-6FD4-663B-5506-9F439DDBB0F0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40944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E5477006-31BA-DFE4-3253-11FA7075A6F1}"/>
              </a:ext>
            </a:extLst>
          </p:cNvPr>
          <p:cNvCxnSpPr>
            <a:cxnSpLocks/>
          </p:cNvCxnSpPr>
          <p:nvPr/>
        </p:nvCxnSpPr>
        <p:spPr>
          <a:xfrm flipV="1">
            <a:off x="5227052" y="675852"/>
            <a:ext cx="0" cy="632847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ZoneTexte 74">
            <a:extLst>
              <a:ext uri="{FF2B5EF4-FFF2-40B4-BE49-F238E27FC236}">
                <a16:creationId xmlns:a16="http://schemas.microsoft.com/office/drawing/2014/main" id="{76F1F47F-13A5-93EF-5E06-19F4A4F19BCA}"/>
              </a:ext>
            </a:extLst>
          </p:cNvPr>
          <p:cNvSpPr txBox="1"/>
          <p:nvPr/>
        </p:nvSpPr>
        <p:spPr>
          <a:xfrm>
            <a:off x="4520246" y="104626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100µF</a:t>
            </a: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8FBF2684-3819-95B3-955A-1EEC2485F9FD}"/>
              </a:ext>
            </a:extLst>
          </p:cNvPr>
          <p:cNvGrpSpPr/>
          <p:nvPr/>
        </p:nvGrpSpPr>
        <p:grpSpPr>
          <a:xfrm>
            <a:off x="2666723" y="1241762"/>
            <a:ext cx="386080" cy="416560"/>
            <a:chOff x="9001760" y="4409440"/>
            <a:chExt cx="589280" cy="680720"/>
          </a:xfrm>
        </p:grpSpPr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EF6D1D6E-D34C-CB1C-2B5C-3D83BDB7E7E5}"/>
                </a:ext>
              </a:extLst>
            </p:cNvPr>
            <p:cNvCxnSpPr/>
            <p:nvPr/>
          </p:nvCxnSpPr>
          <p:spPr>
            <a:xfrm>
              <a:off x="9093200" y="4714240"/>
              <a:ext cx="406400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4272EE14-0EA9-C2C1-9093-B8F27B9C32F9}"/>
                </a:ext>
              </a:extLst>
            </p:cNvPr>
            <p:cNvCxnSpPr>
              <a:cxnSpLocks/>
            </p:cNvCxnSpPr>
            <p:nvPr/>
          </p:nvCxnSpPr>
          <p:spPr>
            <a:xfrm>
              <a:off x="9001760" y="4805680"/>
              <a:ext cx="589280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6FFA64C-0091-BF3E-7E95-E1FE3B66F1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91040" y="4693920"/>
              <a:ext cx="0" cy="11176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C8A78CEF-BFB8-4A6E-A858-8E3F79DA51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01760" y="4683760"/>
              <a:ext cx="0" cy="1320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2A4951E4-3547-A32C-9424-675088A70431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80568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ECD52EDE-F910-C94F-0736-22E28E03EE9A}"/>
                </a:ext>
              </a:extLst>
            </p:cNvPr>
            <p:cNvCxnSpPr>
              <a:cxnSpLocks/>
            </p:cNvCxnSpPr>
            <p:nvPr/>
          </p:nvCxnSpPr>
          <p:spPr>
            <a:xfrm>
              <a:off x="9296400" y="4409440"/>
              <a:ext cx="0" cy="28448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ZoneTexte 83">
            <a:extLst>
              <a:ext uri="{FF2B5EF4-FFF2-40B4-BE49-F238E27FC236}">
                <a16:creationId xmlns:a16="http://schemas.microsoft.com/office/drawing/2014/main" id="{271E74D0-28AC-9EC4-8DAD-51146ACD4D5B}"/>
              </a:ext>
            </a:extLst>
          </p:cNvPr>
          <p:cNvSpPr txBox="1"/>
          <p:nvPr/>
        </p:nvSpPr>
        <p:spPr>
          <a:xfrm>
            <a:off x="2145320" y="1037043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10µF</a:t>
            </a: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3C549739-F3C7-E5A7-7F9F-2273C17C014D}"/>
              </a:ext>
            </a:extLst>
          </p:cNvPr>
          <p:cNvCxnSpPr>
            <a:cxnSpLocks/>
          </p:cNvCxnSpPr>
          <p:nvPr/>
        </p:nvCxnSpPr>
        <p:spPr>
          <a:xfrm flipV="1">
            <a:off x="2856938" y="675852"/>
            <a:ext cx="0" cy="632847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2ACA3434-481E-04FF-87E7-7A5003EA1922}"/>
              </a:ext>
            </a:extLst>
          </p:cNvPr>
          <p:cNvGrpSpPr/>
          <p:nvPr/>
        </p:nvGrpSpPr>
        <p:grpSpPr>
          <a:xfrm>
            <a:off x="5448511" y="845974"/>
            <a:ext cx="289685" cy="804800"/>
            <a:chOff x="7238874" y="3805355"/>
            <a:chExt cx="634571" cy="965184"/>
          </a:xfrm>
        </p:grpSpPr>
        <p:grpSp>
          <p:nvGrpSpPr>
            <p:cNvPr id="93" name="Groupe 92">
              <a:extLst>
                <a:ext uri="{FF2B5EF4-FFF2-40B4-BE49-F238E27FC236}">
                  <a16:creationId xmlns:a16="http://schemas.microsoft.com/office/drawing/2014/main" id="{94CD56B5-7F2B-E9A9-396F-F8681B8E2FFE}"/>
                </a:ext>
              </a:extLst>
            </p:cNvPr>
            <p:cNvGrpSpPr/>
            <p:nvPr/>
          </p:nvGrpSpPr>
          <p:grpSpPr>
            <a:xfrm>
              <a:off x="7238874" y="3805355"/>
              <a:ext cx="634571" cy="965184"/>
              <a:chOff x="7156020" y="3805367"/>
              <a:chExt cx="266262" cy="399728"/>
            </a:xfrm>
          </p:grpSpPr>
          <p:cxnSp>
            <p:nvCxnSpPr>
              <p:cNvPr id="87" name="Connecteur droit 86">
                <a:extLst>
                  <a:ext uri="{FF2B5EF4-FFF2-40B4-BE49-F238E27FC236}">
                    <a16:creationId xmlns:a16="http://schemas.microsoft.com/office/drawing/2014/main" id="{5E7D19AD-980F-AC6C-EC0C-6658DDAE7944}"/>
                  </a:ext>
                </a:extLst>
              </p:cNvPr>
              <p:cNvCxnSpPr/>
              <p:nvPr/>
            </p:nvCxnSpPr>
            <p:spPr>
              <a:xfrm>
                <a:off x="7156020" y="3991886"/>
                <a:ext cx="266262" cy="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necteur droit 90">
                <a:extLst>
                  <a:ext uri="{FF2B5EF4-FFF2-40B4-BE49-F238E27FC236}">
                    <a16:creationId xmlns:a16="http://schemas.microsoft.com/office/drawing/2014/main" id="{B5FB32AE-B0F7-0501-AC59-4F0808C873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151" y="4031010"/>
                <a:ext cx="0" cy="17408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Connecteur droit 91">
                <a:extLst>
                  <a:ext uri="{FF2B5EF4-FFF2-40B4-BE49-F238E27FC236}">
                    <a16:creationId xmlns:a16="http://schemas.microsoft.com/office/drawing/2014/main" id="{977EBC62-D159-6F80-B806-C224025EC6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9151" y="3805367"/>
                <a:ext cx="0" cy="174085"/>
              </a:xfrm>
              <a:prstGeom prst="line">
                <a:avLst/>
              </a:prstGeom>
              <a:ln w="3175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E36A7565-8C97-CF81-3C93-CBA228C64A08}"/>
                </a:ext>
              </a:extLst>
            </p:cNvPr>
            <p:cNvCxnSpPr/>
            <p:nvPr/>
          </p:nvCxnSpPr>
          <p:spPr>
            <a:xfrm>
              <a:off x="7238874" y="4338745"/>
              <a:ext cx="63457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26B7BA48-70E9-7D0A-9801-313A725208EE}"/>
              </a:ext>
            </a:extLst>
          </p:cNvPr>
          <p:cNvCxnSpPr>
            <a:cxnSpLocks/>
          </p:cNvCxnSpPr>
          <p:nvPr/>
        </p:nvCxnSpPr>
        <p:spPr>
          <a:xfrm flipV="1">
            <a:off x="5593353" y="675852"/>
            <a:ext cx="0" cy="20914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ZoneTexte 98">
            <a:extLst>
              <a:ext uri="{FF2B5EF4-FFF2-40B4-BE49-F238E27FC236}">
                <a16:creationId xmlns:a16="http://schemas.microsoft.com/office/drawing/2014/main" id="{3857CC14-475F-4B71-A2C8-09ADD642EB13}"/>
              </a:ext>
            </a:extLst>
          </p:cNvPr>
          <p:cNvSpPr txBox="1"/>
          <p:nvPr/>
        </p:nvSpPr>
        <p:spPr>
          <a:xfrm>
            <a:off x="5543878" y="1314230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0,1µF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62FACEA-A96A-87B1-596B-64355DB27B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4435" y="625140"/>
            <a:ext cx="651363" cy="76891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77353F3-3828-4FEC-379D-EEC28F133C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502" y="592933"/>
            <a:ext cx="651363" cy="768917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85CB924-3CD0-FF75-2A06-B1755D78DD9E}"/>
              </a:ext>
            </a:extLst>
          </p:cNvPr>
          <p:cNvSpPr txBox="1"/>
          <p:nvPr/>
        </p:nvSpPr>
        <p:spPr>
          <a:xfrm>
            <a:off x="940678" y="303113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BAT 7,2V 5300mA</a:t>
            </a:r>
          </a:p>
        </p:txBody>
      </p: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AE965B5F-27E5-3D6F-ADE3-B1DD4D428328}"/>
              </a:ext>
            </a:extLst>
          </p:cNvPr>
          <p:cNvCxnSpPr>
            <a:cxnSpLocks/>
          </p:cNvCxnSpPr>
          <p:nvPr/>
        </p:nvCxnSpPr>
        <p:spPr>
          <a:xfrm flipH="1">
            <a:off x="8683794" y="780423"/>
            <a:ext cx="3475" cy="259079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93F4F941-263F-706C-9D84-A077885E68CC}"/>
              </a:ext>
            </a:extLst>
          </p:cNvPr>
          <p:cNvCxnSpPr>
            <a:cxnSpLocks/>
          </p:cNvCxnSpPr>
          <p:nvPr/>
        </p:nvCxnSpPr>
        <p:spPr>
          <a:xfrm flipV="1">
            <a:off x="10203964" y="875819"/>
            <a:ext cx="0" cy="2500404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Connecteur droit 210">
            <a:extLst>
              <a:ext uri="{FF2B5EF4-FFF2-40B4-BE49-F238E27FC236}">
                <a16:creationId xmlns:a16="http://schemas.microsoft.com/office/drawing/2014/main" id="{EC5A92EF-F46C-AF8A-ABB2-BA1F7AEC1400}"/>
              </a:ext>
            </a:extLst>
          </p:cNvPr>
          <p:cNvCxnSpPr>
            <a:cxnSpLocks/>
          </p:cNvCxnSpPr>
          <p:nvPr/>
        </p:nvCxnSpPr>
        <p:spPr>
          <a:xfrm flipH="1">
            <a:off x="3309635" y="352359"/>
            <a:ext cx="6718572" cy="25644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06CC21DE-1836-C597-EE80-81D0DEA6E0C4}"/>
              </a:ext>
            </a:extLst>
          </p:cNvPr>
          <p:cNvCxnSpPr>
            <a:cxnSpLocks/>
          </p:cNvCxnSpPr>
          <p:nvPr/>
        </p:nvCxnSpPr>
        <p:spPr>
          <a:xfrm flipV="1">
            <a:off x="3319795" y="378003"/>
            <a:ext cx="0" cy="312626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3E9FB73E-39AD-C7F1-2BCE-8ED1DC430A05}"/>
              </a:ext>
            </a:extLst>
          </p:cNvPr>
          <p:cNvCxnSpPr>
            <a:cxnSpLocks/>
          </p:cNvCxnSpPr>
          <p:nvPr/>
        </p:nvCxnSpPr>
        <p:spPr>
          <a:xfrm flipV="1">
            <a:off x="8424958" y="340321"/>
            <a:ext cx="0" cy="881185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2" name="Connecteur droit 221">
            <a:extLst>
              <a:ext uri="{FF2B5EF4-FFF2-40B4-BE49-F238E27FC236}">
                <a16:creationId xmlns:a16="http://schemas.microsoft.com/office/drawing/2014/main" id="{5E51D8F8-0940-DD13-0A5E-ECF575E44101}"/>
              </a:ext>
            </a:extLst>
          </p:cNvPr>
          <p:cNvCxnSpPr>
            <a:cxnSpLocks/>
          </p:cNvCxnSpPr>
          <p:nvPr/>
        </p:nvCxnSpPr>
        <p:spPr>
          <a:xfrm flipV="1">
            <a:off x="9999632" y="371674"/>
            <a:ext cx="2318" cy="856481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4" name="Connecteur droit 223">
            <a:extLst>
              <a:ext uri="{FF2B5EF4-FFF2-40B4-BE49-F238E27FC236}">
                <a16:creationId xmlns:a16="http://schemas.microsoft.com/office/drawing/2014/main" id="{45919775-3A28-4E53-82F5-80AB00B6F02A}"/>
              </a:ext>
            </a:extLst>
          </p:cNvPr>
          <p:cNvCxnSpPr>
            <a:cxnSpLocks/>
          </p:cNvCxnSpPr>
          <p:nvPr/>
        </p:nvCxnSpPr>
        <p:spPr>
          <a:xfrm flipV="1">
            <a:off x="8664369" y="794769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necteur droit 230">
            <a:extLst>
              <a:ext uri="{FF2B5EF4-FFF2-40B4-BE49-F238E27FC236}">
                <a16:creationId xmlns:a16="http://schemas.microsoft.com/office/drawing/2014/main" id="{6B487D0D-7050-298C-A826-2EFB3EA037D9}"/>
              </a:ext>
            </a:extLst>
          </p:cNvPr>
          <p:cNvCxnSpPr>
            <a:cxnSpLocks/>
          </p:cNvCxnSpPr>
          <p:nvPr/>
        </p:nvCxnSpPr>
        <p:spPr>
          <a:xfrm>
            <a:off x="8434840" y="1221709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6" name="Connecteur droit 235">
            <a:extLst>
              <a:ext uri="{FF2B5EF4-FFF2-40B4-BE49-F238E27FC236}">
                <a16:creationId xmlns:a16="http://schemas.microsoft.com/office/drawing/2014/main" id="{38162E5A-433D-5926-A04D-EC5CA40250B8}"/>
              </a:ext>
            </a:extLst>
          </p:cNvPr>
          <p:cNvCxnSpPr>
            <a:cxnSpLocks/>
          </p:cNvCxnSpPr>
          <p:nvPr/>
        </p:nvCxnSpPr>
        <p:spPr>
          <a:xfrm>
            <a:off x="9999632" y="1212821"/>
            <a:ext cx="425264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2" name="Connecteur droit 241">
            <a:extLst>
              <a:ext uri="{FF2B5EF4-FFF2-40B4-BE49-F238E27FC236}">
                <a16:creationId xmlns:a16="http://schemas.microsoft.com/office/drawing/2014/main" id="{B030298F-A47D-DE24-620C-2C1E1A08076C}"/>
              </a:ext>
            </a:extLst>
          </p:cNvPr>
          <p:cNvCxnSpPr>
            <a:cxnSpLocks/>
          </p:cNvCxnSpPr>
          <p:nvPr/>
        </p:nvCxnSpPr>
        <p:spPr>
          <a:xfrm flipV="1">
            <a:off x="10186239" y="865342"/>
            <a:ext cx="344835" cy="8463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9E08887-B787-09C4-EC73-B9CD76BF3BC4}"/>
              </a:ext>
            </a:extLst>
          </p:cNvPr>
          <p:cNvCxnSpPr>
            <a:cxnSpLocks/>
          </p:cNvCxnSpPr>
          <p:nvPr/>
        </p:nvCxnSpPr>
        <p:spPr>
          <a:xfrm flipV="1">
            <a:off x="394490" y="2407161"/>
            <a:ext cx="0" cy="632847"/>
          </a:xfrm>
          <a:prstGeom prst="line">
            <a:avLst/>
          </a:prstGeom>
          <a:ln w="412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28889033-4112-3DF4-9881-DCA95F44674F}"/>
              </a:ext>
            </a:extLst>
          </p:cNvPr>
          <p:cNvCxnSpPr>
            <a:cxnSpLocks/>
          </p:cNvCxnSpPr>
          <p:nvPr/>
        </p:nvCxnSpPr>
        <p:spPr>
          <a:xfrm flipV="1">
            <a:off x="518315" y="2407777"/>
            <a:ext cx="0" cy="818564"/>
          </a:xfrm>
          <a:prstGeom prst="line">
            <a:avLst/>
          </a:prstGeom>
          <a:ln w="412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A5775610-4E86-2FD7-17CE-DA60E5BD9AEE}"/>
              </a:ext>
            </a:extLst>
          </p:cNvPr>
          <p:cNvCxnSpPr>
            <a:cxnSpLocks/>
          </p:cNvCxnSpPr>
          <p:nvPr/>
        </p:nvCxnSpPr>
        <p:spPr>
          <a:xfrm flipV="1">
            <a:off x="638175" y="1626817"/>
            <a:ext cx="0" cy="385915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15312B94-EE41-0C1E-F0AF-5587F7F92142}"/>
              </a:ext>
            </a:extLst>
          </p:cNvPr>
          <p:cNvCxnSpPr>
            <a:cxnSpLocks/>
          </p:cNvCxnSpPr>
          <p:nvPr/>
        </p:nvCxnSpPr>
        <p:spPr>
          <a:xfrm>
            <a:off x="755403" y="2597092"/>
            <a:ext cx="2197347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4BDBECD-A43D-C7A9-43D6-580DFE28103E}"/>
              </a:ext>
            </a:extLst>
          </p:cNvPr>
          <p:cNvCxnSpPr>
            <a:cxnSpLocks/>
          </p:cNvCxnSpPr>
          <p:nvPr/>
        </p:nvCxnSpPr>
        <p:spPr>
          <a:xfrm>
            <a:off x="2939882" y="2587567"/>
            <a:ext cx="0" cy="667317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6D703D84-6C1D-1881-6D0F-C3C1E2EC3F9E}"/>
              </a:ext>
            </a:extLst>
          </p:cNvPr>
          <p:cNvCxnSpPr>
            <a:cxnSpLocks/>
          </p:cNvCxnSpPr>
          <p:nvPr/>
        </p:nvCxnSpPr>
        <p:spPr>
          <a:xfrm>
            <a:off x="768182" y="2389693"/>
            <a:ext cx="0" cy="214876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ZoneTexte 51">
            <a:extLst>
              <a:ext uri="{FF2B5EF4-FFF2-40B4-BE49-F238E27FC236}">
                <a16:creationId xmlns:a16="http://schemas.microsoft.com/office/drawing/2014/main" id="{8D334F8E-B315-E79E-D057-1C667031D274}"/>
              </a:ext>
            </a:extLst>
          </p:cNvPr>
          <p:cNvSpPr txBox="1"/>
          <p:nvPr/>
        </p:nvSpPr>
        <p:spPr>
          <a:xfrm>
            <a:off x="10569879" y="1366103"/>
            <a:ext cx="5453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GP17</a:t>
            </a:r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4001E6F0-B8D2-5F12-FD73-65A74567CE1E}"/>
              </a:ext>
            </a:extLst>
          </p:cNvPr>
          <p:cNvCxnSpPr>
            <a:cxnSpLocks/>
          </p:cNvCxnSpPr>
          <p:nvPr/>
        </p:nvCxnSpPr>
        <p:spPr>
          <a:xfrm flipV="1">
            <a:off x="4306932" y="882258"/>
            <a:ext cx="7580" cy="792251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6" name="Groupe 205">
            <a:extLst>
              <a:ext uri="{FF2B5EF4-FFF2-40B4-BE49-F238E27FC236}">
                <a16:creationId xmlns:a16="http://schemas.microsoft.com/office/drawing/2014/main" id="{14E2C815-99EB-A786-9103-059854EE12E3}"/>
              </a:ext>
            </a:extLst>
          </p:cNvPr>
          <p:cNvGrpSpPr/>
          <p:nvPr/>
        </p:nvGrpSpPr>
        <p:grpSpPr>
          <a:xfrm>
            <a:off x="8872704" y="1652667"/>
            <a:ext cx="805077" cy="370466"/>
            <a:chOff x="7535491" y="1599543"/>
            <a:chExt cx="805077" cy="370466"/>
          </a:xfrm>
        </p:grpSpPr>
        <p:sp>
          <p:nvSpPr>
            <p:cNvPr id="203" name="Ellipse 202">
              <a:extLst>
                <a:ext uri="{FF2B5EF4-FFF2-40B4-BE49-F238E27FC236}">
                  <a16:creationId xmlns:a16="http://schemas.microsoft.com/office/drawing/2014/main" id="{603CF5FD-923A-EA51-0124-DD217434767A}"/>
                </a:ext>
              </a:extLst>
            </p:cNvPr>
            <p:cNvSpPr/>
            <p:nvPr/>
          </p:nvSpPr>
          <p:spPr>
            <a:xfrm>
              <a:off x="7535491" y="1599543"/>
              <a:ext cx="805077" cy="349614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3418D708-285C-F0D4-9435-40549CFC8918}"/>
                </a:ext>
              </a:extLst>
            </p:cNvPr>
            <p:cNvSpPr txBox="1"/>
            <p:nvPr/>
          </p:nvSpPr>
          <p:spPr>
            <a:xfrm>
              <a:off x="7649870" y="1600677"/>
              <a:ext cx="6142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LEFT</a:t>
              </a:r>
            </a:p>
          </p:txBody>
        </p:sp>
      </p:grpSp>
      <p:grpSp>
        <p:nvGrpSpPr>
          <p:cNvPr id="207" name="Groupe 206">
            <a:extLst>
              <a:ext uri="{FF2B5EF4-FFF2-40B4-BE49-F238E27FC236}">
                <a16:creationId xmlns:a16="http://schemas.microsoft.com/office/drawing/2014/main" id="{D6933321-7928-2614-95DC-78D84C4E9E96}"/>
              </a:ext>
            </a:extLst>
          </p:cNvPr>
          <p:cNvGrpSpPr/>
          <p:nvPr/>
        </p:nvGrpSpPr>
        <p:grpSpPr>
          <a:xfrm>
            <a:off x="10511555" y="1645867"/>
            <a:ext cx="805077" cy="369332"/>
            <a:chOff x="7687891" y="2389821"/>
            <a:chExt cx="805077" cy="369332"/>
          </a:xfrm>
        </p:grpSpPr>
        <p:sp>
          <p:nvSpPr>
            <p:cNvPr id="204" name="Ellipse 203">
              <a:extLst>
                <a:ext uri="{FF2B5EF4-FFF2-40B4-BE49-F238E27FC236}">
                  <a16:creationId xmlns:a16="http://schemas.microsoft.com/office/drawing/2014/main" id="{3B063AF7-2BC0-9E90-C563-BEBE56B372FA}"/>
                </a:ext>
              </a:extLst>
            </p:cNvPr>
            <p:cNvSpPr/>
            <p:nvPr/>
          </p:nvSpPr>
          <p:spPr>
            <a:xfrm>
              <a:off x="7687891" y="2390118"/>
              <a:ext cx="805077" cy="349614"/>
            </a:xfrm>
            <a:prstGeom prst="ellipse">
              <a:avLst/>
            </a:prstGeom>
            <a:blipFill>
              <a:blip r:embed="rId7"/>
              <a:tile tx="0" ty="0" sx="100000" sy="100000" flip="none" algn="tl"/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" name="ZoneTexte 204">
              <a:extLst>
                <a:ext uri="{FF2B5EF4-FFF2-40B4-BE49-F238E27FC236}">
                  <a16:creationId xmlns:a16="http://schemas.microsoft.com/office/drawing/2014/main" id="{66DE99B1-F5CD-79B7-936C-249D584F2884}"/>
                </a:ext>
              </a:extLst>
            </p:cNvPr>
            <p:cNvSpPr txBox="1"/>
            <p:nvPr/>
          </p:nvSpPr>
          <p:spPr>
            <a:xfrm>
              <a:off x="7708748" y="2389821"/>
              <a:ext cx="782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/>
                <a:t>RIGHT</a:t>
              </a:r>
            </a:p>
          </p:txBody>
        </p:sp>
      </p:grpSp>
      <p:sp>
        <p:nvSpPr>
          <p:cNvPr id="123" name="ZoneTexte 122">
            <a:extLst>
              <a:ext uri="{FF2B5EF4-FFF2-40B4-BE49-F238E27FC236}">
                <a16:creationId xmlns:a16="http://schemas.microsoft.com/office/drawing/2014/main" id="{2D96C8A7-8893-030D-A4B7-BAD92C1FCB66}"/>
              </a:ext>
            </a:extLst>
          </p:cNvPr>
          <p:cNvSpPr txBox="1"/>
          <p:nvPr/>
        </p:nvSpPr>
        <p:spPr>
          <a:xfrm>
            <a:off x="9010538" y="1341208"/>
            <a:ext cx="5453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GP16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83FB0E3-3BE7-B583-B8FA-4A2B73043D34}"/>
              </a:ext>
            </a:extLst>
          </p:cNvPr>
          <p:cNvSpPr txBox="1"/>
          <p:nvPr/>
        </p:nvSpPr>
        <p:spPr>
          <a:xfrm>
            <a:off x="6025838" y="690220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b="1" dirty="0"/>
              <a:t>DMG2305UX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352C1F6-1A3C-EB45-3B55-05E3813CA972}"/>
              </a:ext>
            </a:extLst>
          </p:cNvPr>
          <p:cNvSpPr txBox="1"/>
          <p:nvPr/>
        </p:nvSpPr>
        <p:spPr>
          <a:xfrm>
            <a:off x="1420121" y="1833219"/>
            <a:ext cx="21070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Electronic</a:t>
            </a:r>
            <a:r>
              <a:rPr lang="fr-FR" sz="2000" b="1" u="sng" dirty="0"/>
              <a:t> design 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701D2CA-79CA-7479-4DF2-5DE6E1406C8F}"/>
              </a:ext>
            </a:extLst>
          </p:cNvPr>
          <p:cNvCxnSpPr>
            <a:cxnSpLocks/>
          </p:cNvCxnSpPr>
          <p:nvPr/>
        </p:nvCxnSpPr>
        <p:spPr>
          <a:xfrm>
            <a:off x="2173904" y="803232"/>
            <a:ext cx="0" cy="849847"/>
          </a:xfrm>
          <a:prstGeom prst="line">
            <a:avLst/>
          </a:prstGeom>
          <a:ln w="41275">
            <a:solidFill>
              <a:schemeClr val="tx1"/>
            </a:solidFill>
            <a:head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98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00542-3682-DDE7-62D7-F69B35DB1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91611D3-EACF-8B21-FAA7-26124DE8108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6000"/>
          </a:blip>
          <a:stretch>
            <a:fillRect/>
          </a:stretch>
        </p:blipFill>
        <p:spPr>
          <a:xfrm rot="16200000">
            <a:off x="4555707" y="-1213261"/>
            <a:ext cx="3080586" cy="990359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B88C23-2A2C-24E2-7A69-D5E96791DEC4}"/>
              </a:ext>
            </a:extLst>
          </p:cNvPr>
          <p:cNvSpPr/>
          <p:nvPr/>
        </p:nvSpPr>
        <p:spPr>
          <a:xfrm>
            <a:off x="3866579" y="3237026"/>
            <a:ext cx="2906416" cy="995421"/>
          </a:xfrm>
          <a:prstGeom prst="rect">
            <a:avLst/>
          </a:prstGeom>
          <a:noFill/>
          <a:ln w="412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801889F0-E4B5-FC10-C0BC-E211A66C0B58}"/>
              </a:ext>
            </a:extLst>
          </p:cNvPr>
          <p:cNvCxnSpPr>
            <a:cxnSpLocks/>
          </p:cNvCxnSpPr>
          <p:nvPr/>
        </p:nvCxnSpPr>
        <p:spPr>
          <a:xfrm flipV="1">
            <a:off x="1853274" y="3536408"/>
            <a:ext cx="142196" cy="470037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CF51F7BD-4354-873C-6907-1E4DE9D191BB}"/>
              </a:ext>
            </a:extLst>
          </p:cNvPr>
          <p:cNvCxnSpPr>
            <a:cxnSpLocks/>
          </p:cNvCxnSpPr>
          <p:nvPr/>
        </p:nvCxnSpPr>
        <p:spPr>
          <a:xfrm flipV="1">
            <a:off x="4072504" y="2551859"/>
            <a:ext cx="0" cy="354327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40404172-4DC4-679F-01CB-E76DDF445398}"/>
              </a:ext>
            </a:extLst>
          </p:cNvPr>
          <p:cNvCxnSpPr>
            <a:cxnSpLocks/>
          </p:cNvCxnSpPr>
          <p:nvPr/>
        </p:nvCxnSpPr>
        <p:spPr>
          <a:xfrm flipH="1" flipV="1">
            <a:off x="1557023" y="3536408"/>
            <a:ext cx="9013" cy="1593316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EEA2C94F-CE9D-6979-A86C-1DFCA042AB23}"/>
              </a:ext>
            </a:extLst>
          </p:cNvPr>
          <p:cNvCxnSpPr>
            <a:cxnSpLocks/>
          </p:cNvCxnSpPr>
          <p:nvPr/>
        </p:nvCxnSpPr>
        <p:spPr>
          <a:xfrm flipV="1">
            <a:off x="5250298" y="5087128"/>
            <a:ext cx="0" cy="605401"/>
          </a:xfrm>
          <a:prstGeom prst="line">
            <a:avLst/>
          </a:prstGeom>
          <a:ln w="4127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ZoneTexte 61">
            <a:extLst>
              <a:ext uri="{FF2B5EF4-FFF2-40B4-BE49-F238E27FC236}">
                <a16:creationId xmlns:a16="http://schemas.microsoft.com/office/drawing/2014/main" id="{2B14FBF4-3800-8E2C-DB28-1EC009C6FBE4}"/>
              </a:ext>
            </a:extLst>
          </p:cNvPr>
          <p:cNvSpPr txBox="1"/>
          <p:nvPr/>
        </p:nvSpPr>
        <p:spPr>
          <a:xfrm>
            <a:off x="4666611" y="6455746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BAT 7,2V 5300mA</a:t>
            </a:r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62378BE7-B0FD-35F4-0F25-71B88999EB16}"/>
              </a:ext>
            </a:extLst>
          </p:cNvPr>
          <p:cNvCxnSpPr>
            <a:cxnSpLocks/>
          </p:cNvCxnSpPr>
          <p:nvPr/>
        </p:nvCxnSpPr>
        <p:spPr>
          <a:xfrm>
            <a:off x="6140878" y="4934905"/>
            <a:ext cx="0" cy="1526548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1C5641A-8517-A200-D48F-21A36ACA582D}"/>
              </a:ext>
            </a:extLst>
          </p:cNvPr>
          <p:cNvCxnSpPr>
            <a:cxnSpLocks/>
          </p:cNvCxnSpPr>
          <p:nvPr/>
        </p:nvCxnSpPr>
        <p:spPr>
          <a:xfrm flipV="1">
            <a:off x="5267214" y="5849182"/>
            <a:ext cx="0" cy="605401"/>
          </a:xfrm>
          <a:prstGeom prst="line">
            <a:avLst/>
          </a:prstGeom>
          <a:ln w="4127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3E63B639-EEF2-A83E-61DF-6C41A96B4979}"/>
              </a:ext>
            </a:extLst>
          </p:cNvPr>
          <p:cNvCxnSpPr>
            <a:cxnSpLocks/>
          </p:cNvCxnSpPr>
          <p:nvPr/>
        </p:nvCxnSpPr>
        <p:spPr>
          <a:xfrm flipV="1">
            <a:off x="5132485" y="5695558"/>
            <a:ext cx="125676" cy="153624"/>
          </a:xfrm>
          <a:prstGeom prst="line">
            <a:avLst/>
          </a:prstGeom>
          <a:ln w="34925">
            <a:solidFill>
              <a:schemeClr val="accent5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FA887D9D-1D0C-02B9-ECD8-F2A6CE8663C2}"/>
              </a:ext>
            </a:extLst>
          </p:cNvPr>
          <p:cNvCxnSpPr>
            <a:cxnSpLocks/>
          </p:cNvCxnSpPr>
          <p:nvPr/>
        </p:nvCxnSpPr>
        <p:spPr>
          <a:xfrm flipV="1">
            <a:off x="7107484" y="4541247"/>
            <a:ext cx="0" cy="561602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EA87A955-19B9-0648-5911-2C79A35FABD8}"/>
              </a:ext>
            </a:extLst>
          </p:cNvPr>
          <p:cNvCxnSpPr>
            <a:cxnSpLocks/>
            <a:stCxn id="87" idx="2"/>
          </p:cNvCxnSpPr>
          <p:nvPr/>
        </p:nvCxnSpPr>
        <p:spPr>
          <a:xfrm flipV="1">
            <a:off x="7100232" y="3033862"/>
            <a:ext cx="7252" cy="1590605"/>
          </a:xfrm>
          <a:prstGeom prst="line">
            <a:avLst/>
          </a:prstGeom>
          <a:ln w="34925">
            <a:solidFill>
              <a:schemeClr val="accent5"/>
            </a:solidFill>
            <a:prstDash val="sys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9A0FA87F-FAA5-C89A-5D42-BA38617AB681}"/>
              </a:ext>
            </a:extLst>
          </p:cNvPr>
          <p:cNvCxnSpPr>
            <a:cxnSpLocks/>
          </p:cNvCxnSpPr>
          <p:nvPr/>
        </p:nvCxnSpPr>
        <p:spPr>
          <a:xfrm flipV="1">
            <a:off x="6970002" y="4531628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E680FC6C-CD6A-740F-3593-20D8777E544C}"/>
              </a:ext>
            </a:extLst>
          </p:cNvPr>
          <p:cNvCxnSpPr>
            <a:cxnSpLocks/>
          </p:cNvCxnSpPr>
          <p:nvPr/>
        </p:nvCxnSpPr>
        <p:spPr>
          <a:xfrm flipV="1">
            <a:off x="6970002" y="2946789"/>
            <a:ext cx="0" cy="1644300"/>
          </a:xfrm>
          <a:prstGeom prst="line">
            <a:avLst/>
          </a:prstGeom>
          <a:ln w="34925">
            <a:solidFill>
              <a:schemeClr val="tx1"/>
            </a:solidFill>
            <a:prstDash val="sys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6" name="Groupe 85">
            <a:extLst>
              <a:ext uri="{FF2B5EF4-FFF2-40B4-BE49-F238E27FC236}">
                <a16:creationId xmlns:a16="http://schemas.microsoft.com/office/drawing/2014/main" id="{BB57625D-9483-8517-E4CD-AB6B3E15B24B}"/>
              </a:ext>
            </a:extLst>
          </p:cNvPr>
          <p:cNvGrpSpPr/>
          <p:nvPr/>
        </p:nvGrpSpPr>
        <p:grpSpPr>
          <a:xfrm>
            <a:off x="6882760" y="4479894"/>
            <a:ext cx="434943" cy="144573"/>
            <a:chOff x="6062752" y="1289828"/>
            <a:chExt cx="473219" cy="138111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57A5586-7398-E521-1C78-26853EE70B9B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EA2A6F9E-807B-618C-83A2-CE4CDE979A62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1D10C48B-8656-92EC-3847-115FB4B289CB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C92A377A-F4FE-6B9F-F512-7B18190FD3A8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4" name="Connecteur droit 153">
            <a:extLst>
              <a:ext uri="{FF2B5EF4-FFF2-40B4-BE49-F238E27FC236}">
                <a16:creationId xmlns:a16="http://schemas.microsoft.com/office/drawing/2014/main" id="{83168016-5BF3-2292-28D8-C9E71200089C}"/>
              </a:ext>
            </a:extLst>
          </p:cNvPr>
          <p:cNvCxnSpPr>
            <a:cxnSpLocks/>
          </p:cNvCxnSpPr>
          <p:nvPr/>
        </p:nvCxnSpPr>
        <p:spPr>
          <a:xfrm>
            <a:off x="6523760" y="4432959"/>
            <a:ext cx="738979" cy="0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6" name="Groupe 135">
            <a:extLst>
              <a:ext uri="{FF2B5EF4-FFF2-40B4-BE49-F238E27FC236}">
                <a16:creationId xmlns:a16="http://schemas.microsoft.com/office/drawing/2014/main" id="{6120AFC6-CB41-915F-70DD-B4AD65FD9666}"/>
              </a:ext>
            </a:extLst>
          </p:cNvPr>
          <p:cNvGrpSpPr/>
          <p:nvPr/>
        </p:nvGrpSpPr>
        <p:grpSpPr>
          <a:xfrm>
            <a:off x="2378151" y="4494989"/>
            <a:ext cx="581019" cy="112823"/>
            <a:chOff x="3976903" y="5438319"/>
            <a:chExt cx="581019" cy="112823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AB715C94-A4C7-1F69-8699-9F97287B7B2D}"/>
                </a:ext>
              </a:extLst>
            </p:cNvPr>
            <p:cNvSpPr/>
            <p:nvPr/>
          </p:nvSpPr>
          <p:spPr>
            <a:xfrm>
              <a:off x="3976903" y="5438319"/>
              <a:ext cx="581019" cy="11282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EABB6B29-4B93-E91B-9FDC-60E91A36D286}"/>
                </a:ext>
              </a:extLst>
            </p:cNvPr>
            <p:cNvCxnSpPr>
              <a:cxnSpLocks/>
            </p:cNvCxnSpPr>
            <p:nvPr/>
          </p:nvCxnSpPr>
          <p:spPr>
            <a:xfrm>
              <a:off x="4338831" y="5497652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EE55B362-1748-92C3-5840-CB31D96F1580}"/>
                </a:ext>
              </a:extLst>
            </p:cNvPr>
            <p:cNvCxnSpPr>
              <a:cxnSpLocks/>
            </p:cNvCxnSpPr>
            <p:nvPr/>
          </p:nvCxnSpPr>
          <p:spPr>
            <a:xfrm>
              <a:off x="4056482" y="5497652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67B442BD-84CC-EE02-BD7A-AF805F85E79A}"/>
                </a:ext>
              </a:extLst>
            </p:cNvPr>
            <p:cNvCxnSpPr>
              <a:cxnSpLocks/>
            </p:cNvCxnSpPr>
            <p:nvPr/>
          </p:nvCxnSpPr>
          <p:spPr>
            <a:xfrm>
              <a:off x="4478106" y="5495261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120">
              <a:extLst>
                <a:ext uri="{FF2B5EF4-FFF2-40B4-BE49-F238E27FC236}">
                  <a16:creationId xmlns:a16="http://schemas.microsoft.com/office/drawing/2014/main" id="{FD495CF0-94BD-F2FF-D6F3-920F505BE234}"/>
                </a:ext>
              </a:extLst>
            </p:cNvPr>
            <p:cNvCxnSpPr>
              <a:cxnSpLocks/>
            </p:cNvCxnSpPr>
            <p:nvPr/>
          </p:nvCxnSpPr>
          <p:spPr>
            <a:xfrm>
              <a:off x="4197973" y="5498863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B3295451-9B83-35D5-A208-6A1C70B64A29}"/>
              </a:ext>
            </a:extLst>
          </p:cNvPr>
          <p:cNvCxnSpPr>
            <a:cxnSpLocks/>
          </p:cNvCxnSpPr>
          <p:nvPr/>
        </p:nvCxnSpPr>
        <p:spPr>
          <a:xfrm flipH="1" flipV="1">
            <a:off x="4211633" y="2405640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907F7FA0-18CB-CC33-118E-6D9E768A0E5F}"/>
              </a:ext>
            </a:extLst>
          </p:cNvPr>
          <p:cNvCxnSpPr>
            <a:cxnSpLocks/>
          </p:cNvCxnSpPr>
          <p:nvPr/>
        </p:nvCxnSpPr>
        <p:spPr>
          <a:xfrm flipV="1">
            <a:off x="2769382" y="3557956"/>
            <a:ext cx="1886" cy="496822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AC685BFD-1856-341F-3BF1-9B70C1C0474F}"/>
              </a:ext>
            </a:extLst>
          </p:cNvPr>
          <p:cNvCxnSpPr>
            <a:cxnSpLocks/>
          </p:cNvCxnSpPr>
          <p:nvPr/>
        </p:nvCxnSpPr>
        <p:spPr>
          <a:xfrm flipH="1" flipV="1">
            <a:off x="1853274" y="2438464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7C39D7FC-8645-3399-D163-67C02247B905}"/>
              </a:ext>
            </a:extLst>
          </p:cNvPr>
          <p:cNvCxnSpPr>
            <a:cxnSpLocks/>
          </p:cNvCxnSpPr>
          <p:nvPr/>
        </p:nvCxnSpPr>
        <p:spPr>
          <a:xfrm flipH="1">
            <a:off x="1545234" y="3367150"/>
            <a:ext cx="133833" cy="0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" name="ZoneTexte 169">
            <a:extLst>
              <a:ext uri="{FF2B5EF4-FFF2-40B4-BE49-F238E27FC236}">
                <a16:creationId xmlns:a16="http://schemas.microsoft.com/office/drawing/2014/main" id="{CEB32F3B-736D-C881-1CBE-46283B1288CA}"/>
              </a:ext>
            </a:extLst>
          </p:cNvPr>
          <p:cNvSpPr txBox="1"/>
          <p:nvPr/>
        </p:nvSpPr>
        <p:spPr>
          <a:xfrm>
            <a:off x="5481467" y="5677758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BR</a:t>
            </a:r>
          </a:p>
        </p:txBody>
      </p:sp>
      <p:sp>
        <p:nvSpPr>
          <p:cNvPr id="171" name="ZoneTexte 170">
            <a:extLst>
              <a:ext uri="{FF2B5EF4-FFF2-40B4-BE49-F238E27FC236}">
                <a16:creationId xmlns:a16="http://schemas.microsoft.com/office/drawing/2014/main" id="{719E5E22-38CF-DAF5-B114-9CB1000F556C}"/>
              </a:ext>
            </a:extLst>
          </p:cNvPr>
          <p:cNvSpPr txBox="1"/>
          <p:nvPr/>
        </p:nvSpPr>
        <p:spPr>
          <a:xfrm>
            <a:off x="4312514" y="5678005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err="1"/>
              <a:t>Motor</a:t>
            </a:r>
            <a:r>
              <a:rPr lang="fr-FR" sz="1000" b="1" dirty="0"/>
              <a:t> BL</a:t>
            </a:r>
          </a:p>
        </p:txBody>
      </p:sp>
      <p:cxnSp>
        <p:nvCxnSpPr>
          <p:cNvPr id="174" name="Connecteur droit avec flèche 173">
            <a:extLst>
              <a:ext uri="{FF2B5EF4-FFF2-40B4-BE49-F238E27FC236}">
                <a16:creationId xmlns:a16="http://schemas.microsoft.com/office/drawing/2014/main" id="{564B8545-655B-3DC0-152F-7E9430782A50}"/>
              </a:ext>
            </a:extLst>
          </p:cNvPr>
          <p:cNvCxnSpPr>
            <a:cxnSpLocks/>
          </p:cNvCxnSpPr>
          <p:nvPr/>
        </p:nvCxnSpPr>
        <p:spPr>
          <a:xfrm flipV="1">
            <a:off x="7265813" y="1775486"/>
            <a:ext cx="143829" cy="1094900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5" name="ZoneTexte 184">
            <a:extLst>
              <a:ext uri="{FF2B5EF4-FFF2-40B4-BE49-F238E27FC236}">
                <a16:creationId xmlns:a16="http://schemas.microsoft.com/office/drawing/2014/main" id="{CBDC2175-7907-2C8B-5346-6BD72868A18C}"/>
              </a:ext>
            </a:extLst>
          </p:cNvPr>
          <p:cNvSpPr txBox="1"/>
          <p:nvPr/>
        </p:nvSpPr>
        <p:spPr>
          <a:xfrm>
            <a:off x="6197781" y="1537233"/>
            <a:ext cx="15055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/>
              <a:t>Servo  </a:t>
            </a:r>
            <a:r>
              <a:rPr lang="fr-FR" sz="1000" b="1" dirty="0" err="1"/>
              <a:t>left</a:t>
            </a:r>
            <a:r>
              <a:rPr lang="fr-FR" sz="1000" b="1" dirty="0"/>
              <a:t>       Servo right</a:t>
            </a:r>
          </a:p>
        </p:txBody>
      </p:sp>
      <p:pic>
        <p:nvPicPr>
          <p:cNvPr id="200" name="Image 199">
            <a:extLst>
              <a:ext uri="{FF2B5EF4-FFF2-40B4-BE49-F238E27FC236}">
                <a16:creationId xmlns:a16="http://schemas.microsoft.com/office/drawing/2014/main" id="{BA23FDAD-3475-C23F-B348-A42D6AC718A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4840233" y="2278535"/>
            <a:ext cx="969691" cy="2900357"/>
          </a:xfrm>
          <a:prstGeom prst="rect">
            <a:avLst/>
          </a:prstGeom>
        </p:spPr>
      </p:pic>
      <p:sp>
        <p:nvSpPr>
          <p:cNvPr id="202" name="ZoneTexte 201">
            <a:extLst>
              <a:ext uri="{FF2B5EF4-FFF2-40B4-BE49-F238E27FC236}">
                <a16:creationId xmlns:a16="http://schemas.microsoft.com/office/drawing/2014/main" id="{1B6CA082-8D1B-BEA8-1C0E-CA52F3531D1B}"/>
              </a:ext>
            </a:extLst>
          </p:cNvPr>
          <p:cNvSpPr txBox="1"/>
          <p:nvPr/>
        </p:nvSpPr>
        <p:spPr>
          <a:xfrm>
            <a:off x="8019682" y="5421688"/>
            <a:ext cx="1723549" cy="8617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/>
              <a:t>Servo </a:t>
            </a:r>
            <a:r>
              <a:rPr lang="fr-FR" sz="1000" b="1" dirty="0" err="1"/>
              <a:t>left</a:t>
            </a:r>
            <a:r>
              <a:rPr lang="fr-FR" sz="1000" b="1" dirty="0"/>
              <a:t>	</a:t>
            </a:r>
            <a:r>
              <a:rPr lang="fr-FR" sz="1000" b="1" dirty="0" err="1"/>
              <a:t>pwm</a:t>
            </a:r>
            <a:r>
              <a:rPr lang="fr-FR" sz="1000" b="1" dirty="0"/>
              <a:t>=GP16</a:t>
            </a:r>
          </a:p>
          <a:p>
            <a:r>
              <a:rPr lang="fr-FR" sz="1000" b="1" dirty="0"/>
              <a:t>Servo right	</a:t>
            </a:r>
            <a:r>
              <a:rPr lang="fr-FR" sz="1000" b="1" dirty="0" err="1"/>
              <a:t>pwm</a:t>
            </a:r>
            <a:r>
              <a:rPr lang="fr-FR" sz="1000" b="1" dirty="0"/>
              <a:t>=GP17</a:t>
            </a:r>
          </a:p>
          <a:p>
            <a:endParaRPr lang="fr-FR" sz="1000" b="1" dirty="0"/>
          </a:p>
          <a:p>
            <a:r>
              <a:rPr lang="fr-FR" sz="1000" b="1" dirty="0"/>
              <a:t>Servo not </a:t>
            </a:r>
            <a:r>
              <a:rPr lang="fr-FR" sz="1000" b="1" dirty="0" err="1"/>
              <a:t>used</a:t>
            </a:r>
            <a:r>
              <a:rPr lang="fr-FR" sz="1000" b="1" dirty="0"/>
              <a:t>	</a:t>
            </a:r>
            <a:r>
              <a:rPr lang="fr-FR" sz="1000" b="1" dirty="0" err="1"/>
              <a:t>pwm</a:t>
            </a:r>
            <a:r>
              <a:rPr lang="fr-FR" sz="1000" b="1" dirty="0"/>
              <a:t>=GP15</a:t>
            </a:r>
          </a:p>
          <a:p>
            <a:r>
              <a:rPr lang="fr-FR" sz="1000" b="1" dirty="0"/>
              <a:t>Servo not </a:t>
            </a:r>
            <a:r>
              <a:rPr lang="fr-FR" sz="1000" b="1" dirty="0" err="1"/>
              <a:t>used</a:t>
            </a:r>
            <a:r>
              <a:rPr lang="fr-FR" sz="1000" b="1" dirty="0"/>
              <a:t>	</a:t>
            </a:r>
            <a:r>
              <a:rPr lang="fr-FR" sz="1000" b="1" dirty="0" err="1"/>
              <a:t>pwm</a:t>
            </a:r>
            <a:r>
              <a:rPr lang="fr-FR" sz="1000" b="1" dirty="0"/>
              <a:t>=GP14</a:t>
            </a:r>
          </a:p>
        </p:txBody>
      </p:sp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FE80583A-97C4-86D0-D299-E2B25E7D0929}"/>
              </a:ext>
            </a:extLst>
          </p:cNvPr>
          <p:cNvGrpSpPr/>
          <p:nvPr/>
        </p:nvGrpSpPr>
        <p:grpSpPr>
          <a:xfrm>
            <a:off x="1608785" y="3028543"/>
            <a:ext cx="473219" cy="138111"/>
            <a:chOff x="2847643" y="2705100"/>
            <a:chExt cx="473219" cy="138111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8171063A-B0A7-F3CD-F24A-8A6DBE85EEB2}"/>
                </a:ext>
              </a:extLst>
            </p:cNvPr>
            <p:cNvSpPr/>
            <p:nvPr/>
          </p:nvSpPr>
          <p:spPr>
            <a:xfrm>
              <a:off x="2847643" y="2705100"/>
              <a:ext cx="473219" cy="13811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2EEC98D2-8898-E32E-36C6-4A4240E698CE}"/>
                </a:ext>
              </a:extLst>
            </p:cNvPr>
            <p:cNvCxnSpPr>
              <a:cxnSpLocks/>
            </p:cNvCxnSpPr>
            <p:nvPr/>
          </p:nvCxnSpPr>
          <p:spPr>
            <a:xfrm>
              <a:off x="3099031" y="276908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9FFA2E60-3392-4ABB-EA5F-354A91722231}"/>
                </a:ext>
              </a:extLst>
            </p:cNvPr>
            <p:cNvCxnSpPr>
              <a:cxnSpLocks/>
            </p:cNvCxnSpPr>
            <p:nvPr/>
          </p:nvCxnSpPr>
          <p:spPr>
            <a:xfrm>
              <a:off x="2937106" y="276908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B3C702D2-D04B-344C-3395-93336B6D89BB}"/>
                </a:ext>
              </a:extLst>
            </p:cNvPr>
            <p:cNvCxnSpPr>
              <a:cxnSpLocks/>
            </p:cNvCxnSpPr>
            <p:nvPr/>
          </p:nvCxnSpPr>
          <p:spPr>
            <a:xfrm>
              <a:off x="3251431" y="2775437"/>
              <a:ext cx="0" cy="0"/>
            </a:xfrm>
            <a:prstGeom prst="line">
              <a:avLst/>
            </a:prstGeom>
            <a:solidFill>
              <a:srgbClr val="FF0000"/>
            </a:solidFill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ZoneTexte 116">
            <a:extLst>
              <a:ext uri="{FF2B5EF4-FFF2-40B4-BE49-F238E27FC236}">
                <a16:creationId xmlns:a16="http://schemas.microsoft.com/office/drawing/2014/main" id="{E6773959-0904-7BCD-480D-C6DC784A4EE5}"/>
              </a:ext>
            </a:extLst>
          </p:cNvPr>
          <p:cNvSpPr txBox="1"/>
          <p:nvPr/>
        </p:nvSpPr>
        <p:spPr>
          <a:xfrm>
            <a:off x="1603268" y="311323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7805</a:t>
            </a:r>
          </a:p>
        </p:txBody>
      </p:sp>
      <p:cxnSp>
        <p:nvCxnSpPr>
          <p:cNvPr id="118" name="Connecteur droit 117">
            <a:extLst>
              <a:ext uri="{FF2B5EF4-FFF2-40B4-BE49-F238E27FC236}">
                <a16:creationId xmlns:a16="http://schemas.microsoft.com/office/drawing/2014/main" id="{3FF5BB8B-B3FC-DA0E-79D2-BEF40AA83377}"/>
              </a:ext>
            </a:extLst>
          </p:cNvPr>
          <p:cNvCxnSpPr>
            <a:cxnSpLocks/>
          </p:cNvCxnSpPr>
          <p:nvPr/>
        </p:nvCxnSpPr>
        <p:spPr>
          <a:xfrm flipV="1">
            <a:off x="10952548" y="3561685"/>
            <a:ext cx="0" cy="387794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1" name="Groupe 140">
            <a:extLst>
              <a:ext uri="{FF2B5EF4-FFF2-40B4-BE49-F238E27FC236}">
                <a16:creationId xmlns:a16="http://schemas.microsoft.com/office/drawing/2014/main" id="{54308271-C100-2CD3-BFDB-3F9A221ECBF6}"/>
              </a:ext>
            </a:extLst>
          </p:cNvPr>
          <p:cNvGrpSpPr/>
          <p:nvPr/>
        </p:nvGrpSpPr>
        <p:grpSpPr>
          <a:xfrm rot="9951208">
            <a:off x="1469222" y="2370632"/>
            <a:ext cx="280970" cy="559990"/>
            <a:chOff x="4111966" y="1260812"/>
            <a:chExt cx="386080" cy="416560"/>
          </a:xfrm>
        </p:grpSpPr>
        <p:cxnSp>
          <p:nvCxnSpPr>
            <p:cNvPr id="143" name="Connecteur droit 142">
              <a:extLst>
                <a:ext uri="{FF2B5EF4-FFF2-40B4-BE49-F238E27FC236}">
                  <a16:creationId xmlns:a16="http://schemas.microsoft.com/office/drawing/2014/main" id="{72F45793-409F-D462-910F-C6681D16560E}"/>
                </a:ext>
              </a:extLst>
            </p:cNvPr>
            <p:cNvCxnSpPr/>
            <p:nvPr/>
          </p:nvCxnSpPr>
          <p:spPr>
            <a:xfrm>
              <a:off x="4171875" y="1447331"/>
              <a:ext cx="266262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143">
              <a:extLst>
                <a:ext uri="{FF2B5EF4-FFF2-40B4-BE49-F238E27FC236}">
                  <a16:creationId xmlns:a16="http://schemas.microsoft.com/office/drawing/2014/main" id="{F2864875-FFDE-3129-0AD7-10BE8C0A8FAB}"/>
                </a:ext>
              </a:extLst>
            </p:cNvPr>
            <p:cNvCxnSpPr>
              <a:cxnSpLocks/>
            </p:cNvCxnSpPr>
            <p:nvPr/>
          </p:nvCxnSpPr>
          <p:spPr>
            <a:xfrm>
              <a:off x="4111966" y="1503287"/>
              <a:ext cx="386080" cy="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necteur droit 145">
              <a:extLst>
                <a:ext uri="{FF2B5EF4-FFF2-40B4-BE49-F238E27FC236}">
                  <a16:creationId xmlns:a16="http://schemas.microsoft.com/office/drawing/2014/main" id="{0F5A23A0-9FBB-CE72-C11A-0618C26EDB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98046" y="1434897"/>
              <a:ext cx="0" cy="6839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EEF41EE1-FD7F-3E6C-59DE-F1BE9211DC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11966" y="1428679"/>
              <a:ext cx="0" cy="80825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A52DFAB8-54CE-8844-48DB-A93FEE0706B4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503287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7FBE48F4-90CA-8992-6AC8-D66EA3E6EBF1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260812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3F73F409-9AAC-099F-E9D3-6C6E9AA39D97}"/>
              </a:ext>
            </a:extLst>
          </p:cNvPr>
          <p:cNvGrpSpPr/>
          <p:nvPr/>
        </p:nvGrpSpPr>
        <p:grpSpPr>
          <a:xfrm rot="11729431">
            <a:off x="1931618" y="2378357"/>
            <a:ext cx="280970" cy="559990"/>
            <a:chOff x="4111966" y="1260812"/>
            <a:chExt cx="386080" cy="416560"/>
          </a:xfrm>
        </p:grpSpPr>
        <p:cxnSp>
          <p:nvCxnSpPr>
            <p:cNvPr id="176" name="Connecteur droit 175">
              <a:extLst>
                <a:ext uri="{FF2B5EF4-FFF2-40B4-BE49-F238E27FC236}">
                  <a16:creationId xmlns:a16="http://schemas.microsoft.com/office/drawing/2014/main" id="{8614829C-3BAA-7F1E-AB47-503CE7DA6221}"/>
                </a:ext>
              </a:extLst>
            </p:cNvPr>
            <p:cNvCxnSpPr/>
            <p:nvPr/>
          </p:nvCxnSpPr>
          <p:spPr>
            <a:xfrm>
              <a:off x="4171875" y="1447331"/>
              <a:ext cx="266262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480AC860-133C-0493-7047-AC18AE1BB144}"/>
                </a:ext>
              </a:extLst>
            </p:cNvPr>
            <p:cNvCxnSpPr>
              <a:cxnSpLocks/>
            </p:cNvCxnSpPr>
            <p:nvPr/>
          </p:nvCxnSpPr>
          <p:spPr>
            <a:xfrm>
              <a:off x="4111966" y="1503287"/>
              <a:ext cx="386080" cy="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75C51244-0BE1-B88D-F67A-EE11B3BC5A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98046" y="1434897"/>
              <a:ext cx="0" cy="68390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180">
              <a:extLst>
                <a:ext uri="{FF2B5EF4-FFF2-40B4-BE49-F238E27FC236}">
                  <a16:creationId xmlns:a16="http://schemas.microsoft.com/office/drawing/2014/main" id="{9C9E80E1-346D-3597-AC08-F60B05DD5F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11966" y="1428679"/>
              <a:ext cx="0" cy="80825"/>
            </a:xfrm>
            <a:prstGeom prst="line">
              <a:avLst/>
            </a:prstGeom>
            <a:ln w="317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181">
              <a:extLst>
                <a:ext uri="{FF2B5EF4-FFF2-40B4-BE49-F238E27FC236}">
                  <a16:creationId xmlns:a16="http://schemas.microsoft.com/office/drawing/2014/main" id="{29AFFC80-E2E2-CF97-C911-EF52E3C327E6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503287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cteur droit 182">
              <a:extLst>
                <a:ext uri="{FF2B5EF4-FFF2-40B4-BE49-F238E27FC236}">
                  <a16:creationId xmlns:a16="http://schemas.microsoft.com/office/drawing/2014/main" id="{6BAAE68E-7B37-7CC5-E14C-16FC5DF5ECE4}"/>
                </a:ext>
              </a:extLst>
            </p:cNvPr>
            <p:cNvCxnSpPr>
              <a:cxnSpLocks/>
            </p:cNvCxnSpPr>
            <p:nvPr/>
          </p:nvCxnSpPr>
          <p:spPr>
            <a:xfrm>
              <a:off x="4305006" y="1260812"/>
              <a:ext cx="0" cy="17408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" name="Groupe 183">
            <a:extLst>
              <a:ext uri="{FF2B5EF4-FFF2-40B4-BE49-F238E27FC236}">
                <a16:creationId xmlns:a16="http://schemas.microsoft.com/office/drawing/2014/main" id="{E778B47F-E216-9BDF-AEE1-FDD92BBCBAAB}"/>
              </a:ext>
            </a:extLst>
          </p:cNvPr>
          <p:cNvGrpSpPr/>
          <p:nvPr/>
        </p:nvGrpSpPr>
        <p:grpSpPr>
          <a:xfrm>
            <a:off x="1775944" y="4559482"/>
            <a:ext cx="154454" cy="402215"/>
            <a:chOff x="4195175" y="1279862"/>
            <a:chExt cx="369816" cy="796588"/>
          </a:xfrm>
        </p:grpSpPr>
        <p:cxnSp>
          <p:nvCxnSpPr>
            <p:cNvPr id="186" name="Connecteur droit 185">
              <a:extLst>
                <a:ext uri="{FF2B5EF4-FFF2-40B4-BE49-F238E27FC236}">
                  <a16:creationId xmlns:a16="http://schemas.microsoft.com/office/drawing/2014/main" id="{620AC5BE-F5D7-89B2-D8F5-24A80D66111C}"/>
                </a:ext>
              </a:extLst>
            </p:cNvPr>
            <p:cNvCxnSpPr/>
            <p:nvPr/>
          </p:nvCxnSpPr>
          <p:spPr>
            <a:xfrm>
              <a:off x="4195175" y="1634552"/>
              <a:ext cx="369816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Connecteur droit 186">
              <a:extLst>
                <a:ext uri="{FF2B5EF4-FFF2-40B4-BE49-F238E27FC236}">
                  <a16:creationId xmlns:a16="http://schemas.microsoft.com/office/drawing/2014/main" id="{FCE8D9A4-FBDC-4E9C-5842-52982435DA6F}"/>
                </a:ext>
              </a:extLst>
            </p:cNvPr>
            <p:cNvCxnSpPr>
              <a:cxnSpLocks/>
            </p:cNvCxnSpPr>
            <p:nvPr/>
          </p:nvCxnSpPr>
          <p:spPr>
            <a:xfrm>
              <a:off x="4380083" y="1727625"/>
              <a:ext cx="0" cy="348825"/>
            </a:xfrm>
            <a:prstGeom prst="line">
              <a:avLst/>
            </a:prstGeom>
            <a:ln w="31750">
              <a:solidFill>
                <a:srgbClr val="C00000"/>
              </a:solidFill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Connecteur droit 187">
              <a:extLst>
                <a:ext uri="{FF2B5EF4-FFF2-40B4-BE49-F238E27FC236}">
                  <a16:creationId xmlns:a16="http://schemas.microsoft.com/office/drawing/2014/main" id="{378F43E3-3564-C5BE-F47C-7C5341C2DE47}"/>
                </a:ext>
              </a:extLst>
            </p:cNvPr>
            <p:cNvCxnSpPr>
              <a:cxnSpLocks/>
            </p:cNvCxnSpPr>
            <p:nvPr/>
          </p:nvCxnSpPr>
          <p:spPr>
            <a:xfrm>
              <a:off x="4380083" y="1279862"/>
              <a:ext cx="0" cy="348825"/>
            </a:xfrm>
            <a:prstGeom prst="line">
              <a:avLst/>
            </a:prstGeom>
            <a:ln w="31750">
              <a:solidFill>
                <a:srgbClr val="C00000"/>
              </a:solidFill>
              <a:headEnd type="oval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cteur droit 188">
              <a:extLst>
                <a:ext uri="{FF2B5EF4-FFF2-40B4-BE49-F238E27FC236}">
                  <a16:creationId xmlns:a16="http://schemas.microsoft.com/office/drawing/2014/main" id="{9D630D40-94F6-C3A3-CD89-3D9FC223C86A}"/>
                </a:ext>
              </a:extLst>
            </p:cNvPr>
            <p:cNvCxnSpPr/>
            <p:nvPr/>
          </p:nvCxnSpPr>
          <p:spPr>
            <a:xfrm>
              <a:off x="4195175" y="1745015"/>
              <a:ext cx="369816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ZoneTexte 191">
            <a:extLst>
              <a:ext uri="{FF2B5EF4-FFF2-40B4-BE49-F238E27FC236}">
                <a16:creationId xmlns:a16="http://schemas.microsoft.com/office/drawing/2014/main" id="{BC8B6C54-D0CD-2150-B4EC-4AC6E410F589}"/>
              </a:ext>
            </a:extLst>
          </p:cNvPr>
          <p:cNvSpPr txBox="1"/>
          <p:nvPr/>
        </p:nvSpPr>
        <p:spPr>
          <a:xfrm>
            <a:off x="1868098" y="2051790"/>
            <a:ext cx="5293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100µF</a:t>
            </a:r>
          </a:p>
        </p:txBody>
      </p:sp>
      <p:sp>
        <p:nvSpPr>
          <p:cNvPr id="193" name="ZoneTexte 192">
            <a:extLst>
              <a:ext uri="{FF2B5EF4-FFF2-40B4-BE49-F238E27FC236}">
                <a16:creationId xmlns:a16="http://schemas.microsoft.com/office/drawing/2014/main" id="{76DC5E84-5AD0-3E86-7AAA-3CB363AAFB54}"/>
              </a:ext>
            </a:extLst>
          </p:cNvPr>
          <p:cNvSpPr txBox="1"/>
          <p:nvPr/>
        </p:nvSpPr>
        <p:spPr>
          <a:xfrm>
            <a:off x="1257268" y="2061274"/>
            <a:ext cx="45878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10µF</a:t>
            </a:r>
          </a:p>
        </p:txBody>
      </p:sp>
      <p:sp>
        <p:nvSpPr>
          <p:cNvPr id="194" name="ZoneTexte 193">
            <a:extLst>
              <a:ext uri="{FF2B5EF4-FFF2-40B4-BE49-F238E27FC236}">
                <a16:creationId xmlns:a16="http://schemas.microsoft.com/office/drawing/2014/main" id="{A6C1AC22-4090-F8BE-8F6F-0CD34F271331}"/>
              </a:ext>
            </a:extLst>
          </p:cNvPr>
          <p:cNvSpPr txBox="1"/>
          <p:nvPr/>
        </p:nvSpPr>
        <p:spPr>
          <a:xfrm>
            <a:off x="1859214" y="4713736"/>
            <a:ext cx="39145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b="1" dirty="0"/>
              <a:t>1µF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2103252-F885-201F-957D-2F595336DD43}"/>
              </a:ext>
            </a:extLst>
          </p:cNvPr>
          <p:cNvCxnSpPr>
            <a:cxnSpLocks/>
          </p:cNvCxnSpPr>
          <p:nvPr/>
        </p:nvCxnSpPr>
        <p:spPr>
          <a:xfrm flipV="1">
            <a:off x="2915199" y="2530105"/>
            <a:ext cx="0" cy="438438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11B0BE7-3A76-A26C-2B22-26CD5313F276}"/>
              </a:ext>
            </a:extLst>
          </p:cNvPr>
          <p:cNvCxnSpPr>
            <a:cxnSpLocks/>
          </p:cNvCxnSpPr>
          <p:nvPr/>
        </p:nvCxnSpPr>
        <p:spPr>
          <a:xfrm flipV="1">
            <a:off x="2915199" y="3562062"/>
            <a:ext cx="0" cy="492716"/>
          </a:xfrm>
          <a:prstGeom prst="line">
            <a:avLst/>
          </a:prstGeom>
          <a:ln w="34925">
            <a:solidFill>
              <a:srgbClr val="FF0000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5C680697-5C6D-B8A4-B2E8-69A9DAA8A9B3}"/>
              </a:ext>
            </a:extLst>
          </p:cNvPr>
          <p:cNvCxnSpPr>
            <a:cxnSpLocks/>
          </p:cNvCxnSpPr>
          <p:nvPr/>
        </p:nvCxnSpPr>
        <p:spPr>
          <a:xfrm>
            <a:off x="2451485" y="3930552"/>
            <a:ext cx="1486772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9361B48E-3EA7-430B-E711-4ED886492E31}"/>
              </a:ext>
            </a:extLst>
          </p:cNvPr>
          <p:cNvCxnSpPr>
            <a:cxnSpLocks/>
          </p:cNvCxnSpPr>
          <p:nvPr/>
        </p:nvCxnSpPr>
        <p:spPr>
          <a:xfrm flipH="1" flipV="1">
            <a:off x="2768938" y="2414646"/>
            <a:ext cx="1" cy="491540"/>
          </a:xfrm>
          <a:prstGeom prst="line">
            <a:avLst/>
          </a:prstGeom>
          <a:ln w="34925">
            <a:solidFill>
              <a:schemeClr val="tx1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 droit 144">
            <a:extLst>
              <a:ext uri="{FF2B5EF4-FFF2-40B4-BE49-F238E27FC236}">
                <a16:creationId xmlns:a16="http://schemas.microsoft.com/office/drawing/2014/main" id="{E1739476-84D1-5AAE-ED90-74D0BEFEFC91}"/>
              </a:ext>
            </a:extLst>
          </p:cNvPr>
          <p:cNvCxnSpPr>
            <a:cxnSpLocks/>
          </p:cNvCxnSpPr>
          <p:nvPr/>
        </p:nvCxnSpPr>
        <p:spPr>
          <a:xfrm flipV="1">
            <a:off x="6677777" y="3390389"/>
            <a:ext cx="580819" cy="8963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necteur droit 151">
            <a:extLst>
              <a:ext uri="{FF2B5EF4-FFF2-40B4-BE49-F238E27FC236}">
                <a16:creationId xmlns:a16="http://schemas.microsoft.com/office/drawing/2014/main" id="{48FAB2FA-759E-6724-E444-98433E13EBF8}"/>
              </a:ext>
            </a:extLst>
          </p:cNvPr>
          <p:cNvCxnSpPr>
            <a:cxnSpLocks/>
          </p:cNvCxnSpPr>
          <p:nvPr/>
        </p:nvCxnSpPr>
        <p:spPr>
          <a:xfrm>
            <a:off x="6681141" y="4085737"/>
            <a:ext cx="577455" cy="0"/>
          </a:xfrm>
          <a:prstGeom prst="line">
            <a:avLst/>
          </a:prstGeom>
          <a:ln w="34925"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DB5BF634-52BB-6310-4AD6-3C79329E1BCA}"/>
              </a:ext>
            </a:extLst>
          </p:cNvPr>
          <p:cNvCxnSpPr>
            <a:cxnSpLocks/>
          </p:cNvCxnSpPr>
          <p:nvPr/>
        </p:nvCxnSpPr>
        <p:spPr>
          <a:xfrm flipV="1">
            <a:off x="1676701" y="3490850"/>
            <a:ext cx="2306015" cy="496868"/>
          </a:xfrm>
          <a:prstGeom prst="line">
            <a:avLst/>
          </a:prstGeom>
          <a:ln w="34925">
            <a:solidFill>
              <a:schemeClr val="accent5"/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74A6BD43-988F-FBDC-F71A-0DA04B23AF70}"/>
              </a:ext>
            </a:extLst>
          </p:cNvPr>
          <p:cNvCxnSpPr>
            <a:cxnSpLocks/>
          </p:cNvCxnSpPr>
          <p:nvPr/>
        </p:nvCxnSpPr>
        <p:spPr>
          <a:xfrm flipV="1">
            <a:off x="2005579" y="3543468"/>
            <a:ext cx="2095862" cy="445100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5659CD6B-FA85-5CC6-D7B2-6D9C4D89CAC3}"/>
              </a:ext>
            </a:extLst>
          </p:cNvPr>
          <p:cNvCxnSpPr>
            <a:cxnSpLocks/>
          </p:cNvCxnSpPr>
          <p:nvPr/>
        </p:nvCxnSpPr>
        <p:spPr>
          <a:xfrm>
            <a:off x="2575585" y="3964255"/>
            <a:ext cx="1509903" cy="7795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B608B53-4BF0-7828-73D3-9F5F88BB5D18}"/>
              </a:ext>
            </a:extLst>
          </p:cNvPr>
          <p:cNvSpPr/>
          <p:nvPr/>
        </p:nvSpPr>
        <p:spPr>
          <a:xfrm>
            <a:off x="2201303" y="2420372"/>
            <a:ext cx="893833" cy="2016605"/>
          </a:xfrm>
          <a:prstGeom prst="rect">
            <a:avLst/>
          </a:prstGeom>
          <a:noFill/>
          <a:ln w="41275"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8DC60604-F514-798F-D02E-8CDEF287CEE6}"/>
              </a:ext>
            </a:extLst>
          </p:cNvPr>
          <p:cNvGrpSpPr/>
          <p:nvPr/>
        </p:nvGrpSpPr>
        <p:grpSpPr>
          <a:xfrm>
            <a:off x="6890358" y="2884523"/>
            <a:ext cx="434943" cy="144573"/>
            <a:chOff x="6062752" y="1289828"/>
            <a:chExt cx="473219" cy="13811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2A1553-8F18-82C7-E702-ECAAEFD75F88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4F0EDCF-4B80-FD93-F3CE-CAE76095E30D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8BE4004E-838B-018E-2292-491AC5A296AA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A1A6330-B834-F0E0-F857-4F0A40FC24A2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37D03C1A-E371-B815-6881-978AD55F81F5}"/>
              </a:ext>
            </a:extLst>
          </p:cNvPr>
          <p:cNvGrpSpPr/>
          <p:nvPr/>
        </p:nvGrpSpPr>
        <p:grpSpPr>
          <a:xfrm>
            <a:off x="6890012" y="3462498"/>
            <a:ext cx="434943" cy="144573"/>
            <a:chOff x="6062752" y="1289828"/>
            <a:chExt cx="473219" cy="13811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E832D7E-E0A6-2B42-0519-28CE7E86DB44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7F48751E-0AC1-D305-9DD3-66BC8B6134B3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601B0A36-016C-C4AF-DB31-EA41E28AC72D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D4DD31D9-91E9-A3A6-D1FB-EAAE395A4AE2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05890C0-745D-42DE-D446-FD8764121DC8}"/>
              </a:ext>
            </a:extLst>
          </p:cNvPr>
          <p:cNvGrpSpPr/>
          <p:nvPr/>
        </p:nvGrpSpPr>
        <p:grpSpPr>
          <a:xfrm>
            <a:off x="6890012" y="3896776"/>
            <a:ext cx="434943" cy="144573"/>
            <a:chOff x="6062752" y="1289828"/>
            <a:chExt cx="473219" cy="13811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CDF2217-D50C-8BAC-8EC3-4C451D182E87}"/>
                </a:ext>
              </a:extLst>
            </p:cNvPr>
            <p:cNvSpPr/>
            <p:nvPr/>
          </p:nvSpPr>
          <p:spPr>
            <a:xfrm>
              <a:off x="6062752" y="1289828"/>
              <a:ext cx="473219" cy="13811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4D78AEE-B6C4-87DA-B8D4-1284B2A583A5}"/>
                </a:ext>
              </a:extLst>
            </p:cNvPr>
            <p:cNvCxnSpPr>
              <a:cxnSpLocks/>
            </p:cNvCxnSpPr>
            <p:nvPr/>
          </p:nvCxnSpPr>
          <p:spPr>
            <a:xfrm>
              <a:off x="6304615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62C93279-84F8-B17F-AD50-CE3CDBB6B7EF}"/>
                </a:ext>
              </a:extLst>
            </p:cNvPr>
            <p:cNvCxnSpPr>
              <a:cxnSpLocks/>
            </p:cNvCxnSpPr>
            <p:nvPr/>
          </p:nvCxnSpPr>
          <p:spPr>
            <a:xfrm>
              <a:off x="6142690" y="1354559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D53FB75D-920F-206C-A12E-B563CF49065B}"/>
                </a:ext>
              </a:extLst>
            </p:cNvPr>
            <p:cNvCxnSpPr>
              <a:cxnSpLocks/>
            </p:cNvCxnSpPr>
            <p:nvPr/>
          </p:nvCxnSpPr>
          <p:spPr>
            <a:xfrm>
              <a:off x="6457015" y="1351384"/>
              <a:ext cx="0" cy="0"/>
            </a:xfrm>
            <a:prstGeom prst="line">
              <a:avLst/>
            </a:prstGeom>
            <a:ln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Étoile : 5 branches 9">
            <a:extLst>
              <a:ext uri="{FF2B5EF4-FFF2-40B4-BE49-F238E27FC236}">
                <a16:creationId xmlns:a16="http://schemas.microsoft.com/office/drawing/2014/main" id="{CA336871-D144-5F91-E25F-ADFD0875CCAE}"/>
              </a:ext>
            </a:extLst>
          </p:cNvPr>
          <p:cNvSpPr/>
          <p:nvPr/>
        </p:nvSpPr>
        <p:spPr>
          <a:xfrm>
            <a:off x="7226270" y="3161033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Étoile : 5 branches 60">
            <a:extLst>
              <a:ext uri="{FF2B5EF4-FFF2-40B4-BE49-F238E27FC236}">
                <a16:creationId xmlns:a16="http://schemas.microsoft.com/office/drawing/2014/main" id="{4B6C53FE-9514-4B63-3D23-16FBB2DC80E6}"/>
              </a:ext>
            </a:extLst>
          </p:cNvPr>
          <p:cNvSpPr/>
          <p:nvPr/>
        </p:nvSpPr>
        <p:spPr>
          <a:xfrm>
            <a:off x="7213438" y="4188072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5" name="Connecteur droit avec flèche 174">
            <a:extLst>
              <a:ext uri="{FF2B5EF4-FFF2-40B4-BE49-F238E27FC236}">
                <a16:creationId xmlns:a16="http://schemas.microsoft.com/office/drawing/2014/main" id="{93E30097-0188-B65D-BB08-8118E18FF7A0}"/>
              </a:ext>
            </a:extLst>
          </p:cNvPr>
          <p:cNvCxnSpPr>
            <a:cxnSpLocks/>
          </p:cNvCxnSpPr>
          <p:nvPr/>
        </p:nvCxnSpPr>
        <p:spPr>
          <a:xfrm flipH="1" flipV="1">
            <a:off x="6383142" y="1775486"/>
            <a:ext cx="478032" cy="1690984"/>
          </a:xfrm>
          <a:prstGeom prst="straightConnector1">
            <a:avLst/>
          </a:prstGeom>
          <a:ln w="317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Étoile : 5 branches 17">
            <a:extLst>
              <a:ext uri="{FF2B5EF4-FFF2-40B4-BE49-F238E27FC236}">
                <a16:creationId xmlns:a16="http://schemas.microsoft.com/office/drawing/2014/main" id="{15DF6687-5563-083D-5A8A-4201684E80E5}"/>
              </a:ext>
            </a:extLst>
          </p:cNvPr>
          <p:cNvSpPr/>
          <p:nvPr/>
        </p:nvSpPr>
        <p:spPr>
          <a:xfrm>
            <a:off x="7806591" y="966925"/>
            <a:ext cx="102605" cy="108804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B9F2D71A-F328-C25A-3E9D-8340597675A2}"/>
              </a:ext>
            </a:extLst>
          </p:cNvPr>
          <p:cNvSpPr txBox="1"/>
          <p:nvPr/>
        </p:nvSpPr>
        <p:spPr>
          <a:xfrm>
            <a:off x="7835779" y="830869"/>
            <a:ext cx="1637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Breadboard</a:t>
            </a:r>
            <a:r>
              <a:rPr lang="fr-FR" dirty="0"/>
              <a:t> </a:t>
            </a:r>
            <a:r>
              <a:rPr lang="fr-FR" dirty="0" err="1"/>
              <a:t>cut</a:t>
            </a:r>
            <a:endParaRPr lang="fr-FR" dirty="0"/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5D69C134-39F5-4ACD-0846-5A2E02566557}"/>
              </a:ext>
            </a:extLst>
          </p:cNvPr>
          <p:cNvSpPr txBox="1"/>
          <p:nvPr/>
        </p:nvSpPr>
        <p:spPr>
          <a:xfrm>
            <a:off x="1497175" y="4060152"/>
            <a:ext cx="8018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b="1" dirty="0"/>
              <a:t>DMG2305UX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F2248D77-F06A-985B-ED2E-89497D83AE19}"/>
              </a:ext>
            </a:extLst>
          </p:cNvPr>
          <p:cNvGrpSpPr/>
          <p:nvPr/>
        </p:nvGrpSpPr>
        <p:grpSpPr>
          <a:xfrm>
            <a:off x="1612150" y="4244647"/>
            <a:ext cx="473219" cy="247649"/>
            <a:chOff x="1608785" y="2966630"/>
            <a:chExt cx="473219" cy="247649"/>
          </a:xfrm>
        </p:grpSpPr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9211A2D3-6EC3-25D9-7FEF-9672EB886CCA}"/>
                </a:ext>
              </a:extLst>
            </p:cNvPr>
            <p:cNvGrpSpPr/>
            <p:nvPr/>
          </p:nvGrpSpPr>
          <p:grpSpPr>
            <a:xfrm>
              <a:off x="1608785" y="3028543"/>
              <a:ext cx="473219" cy="138111"/>
              <a:chOff x="2847643" y="2705100"/>
              <a:chExt cx="473219" cy="13811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5841AD99-8DA6-8293-F903-2162A7CA1718}"/>
                  </a:ext>
                </a:extLst>
              </p:cNvPr>
              <p:cNvSpPr/>
              <p:nvPr/>
            </p:nvSpPr>
            <p:spPr>
              <a:xfrm>
                <a:off x="2847643" y="2705100"/>
                <a:ext cx="473219" cy="138111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F74B1F54-E261-0D39-C70E-49FE4DEBF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99031" y="276908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02E1DC77-FD14-AD90-5FCA-01EE907CED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7106" y="276908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Connecteur droit 83">
                <a:extLst>
                  <a:ext uri="{FF2B5EF4-FFF2-40B4-BE49-F238E27FC236}">
                    <a16:creationId xmlns:a16="http://schemas.microsoft.com/office/drawing/2014/main" id="{30C00CC8-8A9C-9764-664E-27D772CABA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1431" y="2775437"/>
                <a:ext cx="0" cy="0"/>
              </a:xfrm>
              <a:prstGeom prst="line">
                <a:avLst/>
              </a:prstGeom>
              <a:solidFill>
                <a:srgbClr val="FF0000"/>
              </a:solidFill>
              <a:ln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DEA4979-DBE9-4DE6-2128-3F3F770170A7}"/>
                </a:ext>
              </a:extLst>
            </p:cNvPr>
            <p:cNvSpPr/>
            <p:nvPr/>
          </p:nvSpPr>
          <p:spPr>
            <a:xfrm>
              <a:off x="1771640" y="2966630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9BDADF4-5F9B-74E7-A270-1972E14EAAD2}"/>
                </a:ext>
              </a:extLst>
            </p:cNvPr>
            <p:cNvSpPr/>
            <p:nvPr/>
          </p:nvSpPr>
          <p:spPr>
            <a:xfrm>
              <a:off x="1924040" y="3166653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B114A2E-3F46-AF95-303C-D52E2FADFC85}"/>
                </a:ext>
              </a:extLst>
            </p:cNvPr>
            <p:cNvSpPr/>
            <p:nvPr/>
          </p:nvSpPr>
          <p:spPr>
            <a:xfrm>
              <a:off x="1608785" y="3166654"/>
              <a:ext cx="152400" cy="47625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5" name="ZoneTexte 84">
            <a:extLst>
              <a:ext uri="{FF2B5EF4-FFF2-40B4-BE49-F238E27FC236}">
                <a16:creationId xmlns:a16="http://schemas.microsoft.com/office/drawing/2014/main" id="{82FEFF91-1342-F9DB-03E9-4AA3780F1F44}"/>
              </a:ext>
            </a:extLst>
          </p:cNvPr>
          <p:cNvSpPr txBox="1"/>
          <p:nvPr/>
        </p:nvSpPr>
        <p:spPr>
          <a:xfrm>
            <a:off x="1579491" y="3972911"/>
            <a:ext cx="58511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b="1" dirty="0"/>
              <a:t>G  D  S</a:t>
            </a:r>
          </a:p>
        </p:txBody>
      </p:sp>
      <p:cxnSp>
        <p:nvCxnSpPr>
          <p:cNvPr id="196" name="Connecteur droit avec flèche 195">
            <a:extLst>
              <a:ext uri="{FF2B5EF4-FFF2-40B4-BE49-F238E27FC236}">
                <a16:creationId xmlns:a16="http://schemas.microsoft.com/office/drawing/2014/main" id="{441411DD-8F74-84DF-51DB-155DF7FDC96C}"/>
              </a:ext>
            </a:extLst>
          </p:cNvPr>
          <p:cNvCxnSpPr>
            <a:endCxn id="10" idx="4"/>
          </p:cNvCxnSpPr>
          <p:nvPr/>
        </p:nvCxnSpPr>
        <p:spPr>
          <a:xfrm flipH="1">
            <a:off x="7328875" y="1295400"/>
            <a:ext cx="712930" cy="1907192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Connecteur droit avec flèche 196">
            <a:extLst>
              <a:ext uri="{FF2B5EF4-FFF2-40B4-BE49-F238E27FC236}">
                <a16:creationId xmlns:a16="http://schemas.microsoft.com/office/drawing/2014/main" id="{F3E53E2A-F4EA-DE6A-E745-EE038225E305}"/>
              </a:ext>
            </a:extLst>
          </p:cNvPr>
          <p:cNvCxnSpPr>
            <a:cxnSpLocks/>
            <a:endCxn id="61" idx="0"/>
          </p:cNvCxnSpPr>
          <p:nvPr/>
        </p:nvCxnSpPr>
        <p:spPr>
          <a:xfrm flipH="1">
            <a:off x="7264741" y="1266825"/>
            <a:ext cx="761698" cy="2921247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ZoneTexte 118">
            <a:extLst>
              <a:ext uri="{FF2B5EF4-FFF2-40B4-BE49-F238E27FC236}">
                <a16:creationId xmlns:a16="http://schemas.microsoft.com/office/drawing/2014/main" id="{7AD8FB6F-43E8-ED71-2683-1862FB3CB19D}"/>
              </a:ext>
            </a:extLst>
          </p:cNvPr>
          <p:cNvSpPr txBox="1"/>
          <p:nvPr/>
        </p:nvSpPr>
        <p:spPr>
          <a:xfrm>
            <a:off x="3773098" y="451961"/>
            <a:ext cx="60975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u="sng" dirty="0" err="1"/>
              <a:t>Assembly</a:t>
            </a:r>
            <a:r>
              <a:rPr lang="fr-FR" sz="2000" b="1" u="sng" dirty="0"/>
              <a:t> planning and </a:t>
            </a:r>
            <a:r>
              <a:rPr lang="fr-FR" sz="2000" b="1" u="sng" dirty="0" err="1"/>
              <a:t>result</a:t>
            </a:r>
            <a:endParaRPr lang="fr-FR" sz="2000" b="1" u="sng" dirty="0"/>
          </a:p>
        </p:txBody>
      </p: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7939C06B-2290-5D63-ED0C-9FD0EA78A071}"/>
              </a:ext>
            </a:extLst>
          </p:cNvPr>
          <p:cNvCxnSpPr>
            <a:cxnSpLocks/>
          </p:cNvCxnSpPr>
          <p:nvPr/>
        </p:nvCxnSpPr>
        <p:spPr>
          <a:xfrm>
            <a:off x="6574907" y="3094572"/>
            <a:ext cx="690906" cy="0"/>
          </a:xfrm>
          <a:prstGeom prst="line">
            <a:avLst/>
          </a:prstGeom>
          <a:ln w="34925">
            <a:solidFill>
              <a:schemeClr val="tx2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5" name="Image 124">
            <a:extLst>
              <a:ext uri="{FF2B5EF4-FFF2-40B4-BE49-F238E27FC236}">
                <a16:creationId xmlns:a16="http://schemas.microsoft.com/office/drawing/2014/main" id="{E0A3C1AC-AC10-4B22-7BC7-600E957408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8114" y="275847"/>
            <a:ext cx="693480" cy="1577477"/>
          </a:xfrm>
          <a:prstGeom prst="rect">
            <a:avLst/>
          </a:prstGeom>
        </p:spPr>
      </p:pic>
      <p:sp>
        <p:nvSpPr>
          <p:cNvPr id="127" name="Flèche : droite 126">
            <a:extLst>
              <a:ext uri="{FF2B5EF4-FFF2-40B4-BE49-F238E27FC236}">
                <a16:creationId xmlns:a16="http://schemas.microsoft.com/office/drawing/2014/main" id="{70517CC2-662A-E39D-5A27-E5322433CA0C}"/>
              </a:ext>
            </a:extLst>
          </p:cNvPr>
          <p:cNvSpPr/>
          <p:nvPr/>
        </p:nvSpPr>
        <p:spPr>
          <a:xfrm rot="5400000">
            <a:off x="2454781" y="1806964"/>
            <a:ext cx="329625" cy="40031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04B24DE-2736-0413-9619-7E8A9744E4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887" y="5366071"/>
            <a:ext cx="2664591" cy="126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542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5D628-38FD-7AF5-9B8E-E7C7CA0BF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48323F1-55EE-312F-F785-EB2D37A1DD9C}"/>
              </a:ext>
            </a:extLst>
          </p:cNvPr>
          <p:cNvSpPr txBox="1"/>
          <p:nvPr/>
        </p:nvSpPr>
        <p:spPr>
          <a:xfrm>
            <a:off x="1017037" y="811763"/>
            <a:ext cx="2403030" cy="1173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montage mécanique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b="1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5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F550D50-0FAE-DB67-9157-9936731A4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77" y="1589387"/>
            <a:ext cx="4128528" cy="328882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B20B184-B58E-8F4E-0284-03805CE4D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154" y="4239003"/>
            <a:ext cx="711979" cy="54418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ADAD78A-EF8E-BAA5-EBBC-AECC33DE8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92" y="4264928"/>
            <a:ext cx="711979" cy="54418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4BCEE62-043F-F7A6-41CE-B2B1EB56E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3955" y="873282"/>
            <a:ext cx="4823516" cy="493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B5D0EE5-3485-F289-2138-2CBEDFA961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7471" y="769677"/>
            <a:ext cx="1480596" cy="5318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860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5209</TotalTime>
  <Words>263</Words>
  <Application>Microsoft Office PowerPoint</Application>
  <PresentationFormat>Grand écran</PresentationFormat>
  <Paragraphs>87</Paragraphs>
  <Slides>19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Gass</dc:creator>
  <cp:lastModifiedBy>Daniel Gass</cp:lastModifiedBy>
  <cp:revision>461</cp:revision>
  <cp:lastPrinted>2024-11-05T20:20:21Z</cp:lastPrinted>
  <dcterms:created xsi:type="dcterms:W3CDTF">2024-09-04T16:41:00Z</dcterms:created>
  <dcterms:modified xsi:type="dcterms:W3CDTF">2025-01-05T17:56:15Z</dcterms:modified>
</cp:coreProperties>
</file>