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90" r:id="rId3"/>
    <p:sldId id="293" r:id="rId4"/>
    <p:sldId id="266" r:id="rId5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6A2808-283C-415B-BEA4-A5B93D744166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253A58-D370-4258-933B-161D314B9C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2734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253A58-D370-4258-933B-161D314B9C0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8498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253A58-D370-4258-933B-161D314B9C08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7441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3D8FC8-B133-4D3B-3A4E-524FDC3CEF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8A03B95-5403-95AB-DEEB-ECDE4855C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EDF4C1-4AE9-590D-CC62-CB37C33BC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352F04-849A-869A-BCF6-810A4933B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07AC155-DC41-DAA9-4C48-96BA688AC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6258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4BAD57-DEE0-CFC1-0EA9-F1ED1CFEC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979B53B-9A4B-8A64-BBD8-67275BAF8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FF9811-5AD2-A8DB-7FD8-11E519CF2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20D199-46C3-2634-9C4A-E86FDB04D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DC02C3-ED6A-F02A-75B0-56ACDA901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7675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0B194EF-FF7A-06AF-F131-A32490AA03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6B125E7-5FCD-514E-CE36-B07E820CD4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D004EF-AF5C-80E0-5AC1-4B890169F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4F7ED3-5D67-8B19-393A-598CD131A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F86090-712E-641E-6E01-2D587159B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24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E68A9A-4AF0-A75A-0087-F328986B9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276F7F-0465-F87B-9402-81074CD204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B4F5D3-972A-E500-1189-EEA7AB588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EE8BB8-9198-3C96-3F59-2EACBC8B6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42C9FED-4BCC-0980-696E-6FD26110A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0253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AAEEF1-4388-2A28-BDF4-1FB11B9BC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FD35254-F501-DF6C-6428-825DFF223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88F82EC-F2A0-D006-9A44-78D5608BC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419239-B4FA-1E36-AA8E-E31D56FE8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405786-5D59-542E-498C-C7BF16524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7710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198252-1E12-D6B9-EC7F-8357D66A9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EB4001-3A3B-9ECC-8446-3727D01F3E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6EF70B8-E983-FDA6-B58A-F314C6ED4F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8CC7DEB-DA90-51CE-1970-A9FC6CFB5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516748B-B700-EBDC-0F08-123423B33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4AD62E9-B5B9-8DB1-7D50-8910EE6BB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1609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D46AC1-BCE7-43CB-638F-CF786CEBC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6809AA-4058-9230-9AB6-F1BFF96503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0675CFD-D4DF-EFC5-9DBB-1A6E5B4E0D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D5CA5CC-1D97-9CC5-BD71-517DC54D86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9F6904B-9942-194E-D753-DECDF4F4CE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9EFC267-9D90-6E03-6B0F-9E2D723F5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FF39D82-21DE-B11D-1AD9-5B88E7B69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A1AE5C3-38F0-AADC-0E2C-CD12529DC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68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95FBA2-8CB1-072B-0BB4-9C1C5F8F0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D0FB5AE-9691-1EF0-42CA-83139D08A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2F1D88-C488-9541-D482-2E0596FB2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7BA6072-CB14-2016-CE26-B726DB25E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3760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AB6843A-E3EA-1285-E788-3EF2C67F7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5BC9A44-DAD8-765B-081B-7DB81D112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63E1B21-53F3-5751-4F33-D221CA066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3693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EC7FFB-FC90-9C32-191F-C48E914D0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691E21-63AD-FB2D-EFD3-9A3E2DE7D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9D0AA21-060E-4494-1647-78ED7C64FE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E11C534-D6FA-ABA0-1B07-4159845F8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73CC098-2FA4-6D01-7122-E7E8F1A82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38D82C8-76D2-A1A2-E398-39EA7DEA4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9300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7D85F5-CAEC-DC15-17E0-3064AD930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2F452C8-5B21-0884-ED68-09686CCA3F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DBB18FA-6987-26F1-4C36-D3A0C50AAB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473436-222D-F913-1914-F191CADC0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AD7AFAB-D056-C471-10C3-5D39F7AF0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24962C3-2472-F5F7-6551-513084DA9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520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EBC2261-ACA4-D986-C5CD-A3FA5B8FD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EA198E-F7E8-0C7C-E7E9-8D90A5D4A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90D1EC-6687-53F1-4CF8-39C5C141E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8E43FB-82D6-49F0-8D64-15A2CFDE149D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1D59D2-C3F6-56DE-F792-D7EF73C3E0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665D0D-4141-6536-4096-8D875979A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2880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8.jpeg"/><Relationship Id="rId5" Type="http://schemas.openxmlformats.org/officeDocument/2006/relationships/image" Target="../media/image3.png"/><Relationship Id="rId10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10" Type="http://schemas.microsoft.com/office/2007/relationships/hdphoto" Target="../media/hdphoto3.wdp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BCF0BAD-4344-FBC0-F3D0-28D550739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3374" y="3413198"/>
            <a:ext cx="1474676" cy="1281470"/>
          </a:xfrm>
          <a:prstGeom prst="rect">
            <a:avLst/>
          </a:prstGeom>
        </p:spPr>
      </p:pic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68A476A8-9640-DFD7-F48E-AF671E9F125B}"/>
              </a:ext>
            </a:extLst>
          </p:cNvPr>
          <p:cNvCxnSpPr>
            <a:cxnSpLocks/>
          </p:cNvCxnSpPr>
          <p:nvPr/>
        </p:nvCxnSpPr>
        <p:spPr>
          <a:xfrm>
            <a:off x="9174799" y="3928534"/>
            <a:ext cx="623991" cy="0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EF38807F-CD1A-FA1B-97B0-6237D3826683}"/>
              </a:ext>
            </a:extLst>
          </p:cNvPr>
          <p:cNvCxnSpPr>
            <a:cxnSpLocks/>
          </p:cNvCxnSpPr>
          <p:nvPr/>
        </p:nvCxnSpPr>
        <p:spPr>
          <a:xfrm>
            <a:off x="4822863" y="3921593"/>
            <a:ext cx="623991" cy="0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5" name="Rectangle 144">
            <a:extLst>
              <a:ext uri="{FF2B5EF4-FFF2-40B4-BE49-F238E27FC236}">
                <a16:creationId xmlns:a16="http://schemas.microsoft.com/office/drawing/2014/main" id="{2A0E345E-17C2-45B4-BBAF-F1C042F7B27F}"/>
              </a:ext>
            </a:extLst>
          </p:cNvPr>
          <p:cNvSpPr/>
          <p:nvPr/>
        </p:nvSpPr>
        <p:spPr>
          <a:xfrm>
            <a:off x="6736436" y="5962930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213F12E4-DE56-5D99-A53F-79099B3BCA94}"/>
              </a:ext>
            </a:extLst>
          </p:cNvPr>
          <p:cNvSpPr/>
          <p:nvPr/>
        </p:nvSpPr>
        <p:spPr>
          <a:xfrm>
            <a:off x="6070581" y="5968962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E1868C2A-3256-68F4-7DF2-BAB69E3C3005}"/>
              </a:ext>
            </a:extLst>
          </p:cNvPr>
          <p:cNvSpPr/>
          <p:nvPr/>
        </p:nvSpPr>
        <p:spPr>
          <a:xfrm>
            <a:off x="3753407" y="5963376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05701F3-E25E-CF74-4A06-65D129BEF21E}"/>
              </a:ext>
            </a:extLst>
          </p:cNvPr>
          <p:cNvSpPr/>
          <p:nvPr/>
        </p:nvSpPr>
        <p:spPr>
          <a:xfrm>
            <a:off x="4448184" y="3819798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67E451BE-46F4-C5F0-D567-49648A042062}"/>
              </a:ext>
            </a:extLst>
          </p:cNvPr>
          <p:cNvSpPr/>
          <p:nvPr/>
        </p:nvSpPr>
        <p:spPr>
          <a:xfrm>
            <a:off x="10443384" y="5959909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3E4812FC-DB74-E91C-AAF7-703A9B41C724}"/>
              </a:ext>
            </a:extLst>
          </p:cNvPr>
          <p:cNvSpPr/>
          <p:nvPr/>
        </p:nvSpPr>
        <p:spPr>
          <a:xfrm>
            <a:off x="11065247" y="5969483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BE62653E-7C07-8143-4F7E-3C47CA3A4A06}"/>
              </a:ext>
            </a:extLst>
          </p:cNvPr>
          <p:cNvSpPr/>
          <p:nvPr/>
        </p:nvSpPr>
        <p:spPr>
          <a:xfrm>
            <a:off x="8243583" y="5963874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931B4DE9-5132-1ABA-3BE8-2D0B58FC8525}"/>
              </a:ext>
            </a:extLst>
          </p:cNvPr>
          <p:cNvSpPr/>
          <p:nvPr/>
        </p:nvSpPr>
        <p:spPr>
          <a:xfrm>
            <a:off x="8846311" y="3832469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FD5975A0-5AB6-C8EE-1921-4355507859A0}"/>
              </a:ext>
            </a:extLst>
          </p:cNvPr>
          <p:cNvSpPr/>
          <p:nvPr/>
        </p:nvSpPr>
        <p:spPr>
          <a:xfrm>
            <a:off x="9148667" y="2537369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7D922C5F-B812-2585-9B7C-EA1F00B53C82}"/>
              </a:ext>
            </a:extLst>
          </p:cNvPr>
          <p:cNvSpPr/>
          <p:nvPr/>
        </p:nvSpPr>
        <p:spPr>
          <a:xfrm>
            <a:off x="10611939" y="2533319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2029A66-63C6-2B6D-DC01-5047C71D16D1}"/>
              </a:ext>
            </a:extLst>
          </p:cNvPr>
          <p:cNvSpPr/>
          <p:nvPr/>
        </p:nvSpPr>
        <p:spPr>
          <a:xfrm>
            <a:off x="10646486" y="1392713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05D4CF58-8D22-1C82-6DC2-BC314AD7D4A0}"/>
              </a:ext>
            </a:extLst>
          </p:cNvPr>
          <p:cNvSpPr/>
          <p:nvPr/>
        </p:nvSpPr>
        <p:spPr>
          <a:xfrm>
            <a:off x="9091885" y="1391769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7" name="Groupe 116">
            <a:extLst>
              <a:ext uri="{FF2B5EF4-FFF2-40B4-BE49-F238E27FC236}">
                <a16:creationId xmlns:a16="http://schemas.microsoft.com/office/drawing/2014/main" id="{2F955E03-F09E-F671-7A1A-2003A65BA933}"/>
              </a:ext>
            </a:extLst>
          </p:cNvPr>
          <p:cNvGrpSpPr/>
          <p:nvPr/>
        </p:nvGrpSpPr>
        <p:grpSpPr>
          <a:xfrm>
            <a:off x="6240077" y="4567953"/>
            <a:ext cx="436403" cy="796570"/>
            <a:chOff x="10078132" y="1872409"/>
            <a:chExt cx="436403" cy="796570"/>
          </a:xfrm>
        </p:grpSpPr>
        <p:pic>
          <p:nvPicPr>
            <p:cNvPr id="119" name="Image 118">
              <a:extLst>
                <a:ext uri="{FF2B5EF4-FFF2-40B4-BE49-F238E27FC236}">
                  <a16:creationId xmlns:a16="http://schemas.microsoft.com/office/drawing/2014/main" id="{4BEEE649-D7A2-D387-57B5-3CC61FEC20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10050449" y="2204892"/>
              <a:ext cx="644170" cy="284003"/>
            </a:xfrm>
            <a:prstGeom prst="rect">
              <a:avLst/>
            </a:prstGeom>
          </p:spPr>
        </p:pic>
        <p:pic>
          <p:nvPicPr>
            <p:cNvPr id="118" name="Image 117">
              <a:extLst>
                <a:ext uri="{FF2B5EF4-FFF2-40B4-BE49-F238E27FC236}">
                  <a16:creationId xmlns:a16="http://schemas.microsoft.com/office/drawing/2014/main" id="{6F3E0893-1057-C7A4-0D19-D6F63E47A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9898049" y="2052492"/>
              <a:ext cx="644170" cy="284003"/>
            </a:xfrm>
            <a:prstGeom prst="rect">
              <a:avLst/>
            </a:prstGeom>
          </p:spPr>
        </p:pic>
      </p:grp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A7987464-EFA4-49DD-07B2-F8BAAA99732B}"/>
              </a:ext>
            </a:extLst>
          </p:cNvPr>
          <p:cNvCxnSpPr>
            <a:cxnSpLocks/>
          </p:cNvCxnSpPr>
          <p:nvPr/>
        </p:nvCxnSpPr>
        <p:spPr>
          <a:xfrm>
            <a:off x="5990510" y="4597922"/>
            <a:ext cx="413587" cy="0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7" name="Connecteur droit 186">
            <a:extLst>
              <a:ext uri="{FF2B5EF4-FFF2-40B4-BE49-F238E27FC236}">
                <a16:creationId xmlns:a16="http://schemas.microsoft.com/office/drawing/2014/main" id="{149DC7C5-B152-E6E3-6A5A-94340E480E0C}"/>
              </a:ext>
            </a:extLst>
          </p:cNvPr>
          <p:cNvCxnSpPr>
            <a:cxnSpLocks/>
          </p:cNvCxnSpPr>
          <p:nvPr/>
        </p:nvCxnSpPr>
        <p:spPr>
          <a:xfrm flipH="1">
            <a:off x="9422483" y="6001171"/>
            <a:ext cx="214418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5" name="Connecteur droit 184">
            <a:extLst>
              <a:ext uri="{FF2B5EF4-FFF2-40B4-BE49-F238E27FC236}">
                <a16:creationId xmlns:a16="http://schemas.microsoft.com/office/drawing/2014/main" id="{5C4E7FFD-7C7F-0C8F-043B-654898BDE969}"/>
              </a:ext>
            </a:extLst>
          </p:cNvPr>
          <p:cNvCxnSpPr>
            <a:cxnSpLocks/>
          </p:cNvCxnSpPr>
          <p:nvPr/>
        </p:nvCxnSpPr>
        <p:spPr>
          <a:xfrm flipH="1">
            <a:off x="5040781" y="5998640"/>
            <a:ext cx="214418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Connecteur droit 171">
            <a:extLst>
              <a:ext uri="{FF2B5EF4-FFF2-40B4-BE49-F238E27FC236}">
                <a16:creationId xmlns:a16="http://schemas.microsoft.com/office/drawing/2014/main" id="{655BDE73-0FC0-6638-B6A0-C7AE0407DF99}"/>
              </a:ext>
            </a:extLst>
          </p:cNvPr>
          <p:cNvCxnSpPr>
            <a:cxnSpLocks/>
          </p:cNvCxnSpPr>
          <p:nvPr/>
        </p:nvCxnSpPr>
        <p:spPr>
          <a:xfrm>
            <a:off x="10340298" y="3884798"/>
            <a:ext cx="193996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02DDCAE6-D6AF-6BE1-318B-E217367884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396897" y="1072439"/>
            <a:ext cx="1955241" cy="71543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2B1A96A-95C7-75BA-E44E-9121687FD5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964" y="2920860"/>
            <a:ext cx="2645291" cy="323116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DDD89BC-999D-F05E-59C7-379A976D75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38509" y="799001"/>
            <a:ext cx="1364098" cy="1135478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D086491-3C91-6D88-D302-8A5DD5BD33FA}"/>
              </a:ext>
            </a:extLst>
          </p:cNvPr>
          <p:cNvCxnSpPr/>
          <p:nvPr/>
        </p:nvCxnSpPr>
        <p:spPr>
          <a:xfrm>
            <a:off x="2866201" y="3043244"/>
            <a:ext cx="357005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91C831B6-90DA-E0A2-42A2-CDD467B3F335}"/>
              </a:ext>
            </a:extLst>
          </p:cNvPr>
          <p:cNvCxnSpPr>
            <a:cxnSpLocks/>
          </p:cNvCxnSpPr>
          <p:nvPr/>
        </p:nvCxnSpPr>
        <p:spPr>
          <a:xfrm flipV="1">
            <a:off x="2804594" y="3231421"/>
            <a:ext cx="7738940" cy="1286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185D7F9B-4098-541E-1606-6690B4BE0FF7}"/>
              </a:ext>
            </a:extLst>
          </p:cNvPr>
          <p:cNvCxnSpPr>
            <a:cxnSpLocks/>
          </p:cNvCxnSpPr>
          <p:nvPr/>
        </p:nvCxnSpPr>
        <p:spPr>
          <a:xfrm>
            <a:off x="6961546" y="1930851"/>
            <a:ext cx="0" cy="131343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2C16A856-2C80-41D8-6B22-39C2FBA8EFE6}"/>
              </a:ext>
            </a:extLst>
          </p:cNvPr>
          <p:cNvSpPr/>
          <p:nvPr/>
        </p:nvSpPr>
        <p:spPr>
          <a:xfrm>
            <a:off x="3907060" y="466711"/>
            <a:ext cx="736060" cy="418283"/>
          </a:xfrm>
          <a:prstGeom prst="rect">
            <a:avLst/>
          </a:pr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FEC24BCD-C04F-4018-0AD0-53779344D757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2286000" y="675853"/>
            <a:ext cx="1621060" cy="1325"/>
          </a:xfrm>
          <a:prstGeom prst="line">
            <a:avLst/>
          </a:prstGeom>
          <a:ln w="41275">
            <a:solidFill>
              <a:srgbClr val="7030A0"/>
            </a:solidFill>
            <a:headEnd type="none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0270ECBD-13CD-6D07-DE48-D83115ECC667}"/>
              </a:ext>
            </a:extLst>
          </p:cNvPr>
          <p:cNvCxnSpPr>
            <a:cxnSpLocks/>
          </p:cNvCxnSpPr>
          <p:nvPr/>
        </p:nvCxnSpPr>
        <p:spPr>
          <a:xfrm flipH="1">
            <a:off x="4643120" y="690629"/>
            <a:ext cx="1193151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E93B395C-6740-055C-7289-360DDD5FBDEA}"/>
              </a:ext>
            </a:extLst>
          </p:cNvPr>
          <p:cNvCxnSpPr>
            <a:cxnSpLocks/>
          </p:cNvCxnSpPr>
          <p:nvPr/>
        </p:nvCxnSpPr>
        <p:spPr>
          <a:xfrm>
            <a:off x="6431543" y="1723339"/>
            <a:ext cx="9723" cy="13166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F130A4CD-985D-A9CF-29DD-889DF2CAAB58}"/>
              </a:ext>
            </a:extLst>
          </p:cNvPr>
          <p:cNvCxnSpPr>
            <a:cxnSpLocks/>
          </p:cNvCxnSpPr>
          <p:nvPr/>
        </p:nvCxnSpPr>
        <p:spPr>
          <a:xfrm>
            <a:off x="2841071" y="3378200"/>
            <a:ext cx="7372586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164FA073-64A5-C216-EE11-31DE7A011050}"/>
              </a:ext>
            </a:extLst>
          </p:cNvPr>
          <p:cNvCxnSpPr>
            <a:cxnSpLocks/>
          </p:cNvCxnSpPr>
          <p:nvPr/>
        </p:nvCxnSpPr>
        <p:spPr>
          <a:xfrm>
            <a:off x="638175" y="1638860"/>
            <a:ext cx="4955178" cy="7007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6F42EB12-E040-27EB-C57A-5C90C7789E9F}"/>
              </a:ext>
            </a:extLst>
          </p:cNvPr>
          <p:cNvCxnSpPr>
            <a:cxnSpLocks/>
          </p:cNvCxnSpPr>
          <p:nvPr/>
        </p:nvCxnSpPr>
        <p:spPr>
          <a:xfrm flipV="1">
            <a:off x="5836271" y="681383"/>
            <a:ext cx="0" cy="481448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2BF0D3F3-ADA4-269B-A725-912865697A38}"/>
              </a:ext>
            </a:extLst>
          </p:cNvPr>
          <p:cNvSpPr txBox="1"/>
          <p:nvPr/>
        </p:nvSpPr>
        <p:spPr>
          <a:xfrm>
            <a:off x="3988140" y="52197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7805</a:t>
            </a:r>
          </a:p>
        </p:txBody>
      </p: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B0ACFE70-3A11-0542-BF3E-17FF60776500}"/>
              </a:ext>
            </a:extLst>
          </p:cNvPr>
          <p:cNvGrpSpPr/>
          <p:nvPr/>
        </p:nvGrpSpPr>
        <p:grpSpPr>
          <a:xfrm>
            <a:off x="5034012" y="1242399"/>
            <a:ext cx="386080" cy="416560"/>
            <a:chOff x="9001760" y="4409440"/>
            <a:chExt cx="589280" cy="680720"/>
          </a:xfrm>
        </p:grpSpPr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FFF87D1C-3E60-0C77-DF4E-EF2A16E937BE}"/>
                </a:ext>
              </a:extLst>
            </p:cNvPr>
            <p:cNvCxnSpPr/>
            <p:nvPr/>
          </p:nvCxnSpPr>
          <p:spPr>
            <a:xfrm>
              <a:off x="9093200" y="4714240"/>
              <a:ext cx="406400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96E00E03-4C16-65DE-7B2E-63CC9C3EDA95}"/>
                </a:ext>
              </a:extLst>
            </p:cNvPr>
            <p:cNvCxnSpPr>
              <a:cxnSpLocks/>
            </p:cNvCxnSpPr>
            <p:nvPr/>
          </p:nvCxnSpPr>
          <p:spPr>
            <a:xfrm>
              <a:off x="9001760" y="4805680"/>
              <a:ext cx="589280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B425A0B2-9277-BDC2-3B63-E91E3051FA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91040" y="4693920"/>
              <a:ext cx="0" cy="11176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31C49FE5-A043-B481-C4C7-F0941B7433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01760" y="4683760"/>
              <a:ext cx="0" cy="1320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11EA3BD6-CBB7-26F5-1444-F33BD1B1C401}"/>
                </a:ext>
              </a:extLst>
            </p:cNvPr>
            <p:cNvCxnSpPr>
              <a:cxnSpLocks/>
            </p:cNvCxnSpPr>
            <p:nvPr/>
          </p:nvCxnSpPr>
          <p:spPr>
            <a:xfrm>
              <a:off x="9296400" y="4805680"/>
              <a:ext cx="0" cy="2844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CDCDDF0-6FD4-663B-5506-9F439DDBB0F0}"/>
                </a:ext>
              </a:extLst>
            </p:cNvPr>
            <p:cNvCxnSpPr>
              <a:cxnSpLocks/>
            </p:cNvCxnSpPr>
            <p:nvPr/>
          </p:nvCxnSpPr>
          <p:spPr>
            <a:xfrm>
              <a:off x="9296400" y="4409440"/>
              <a:ext cx="0" cy="2844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E5477006-31BA-DFE4-3253-11FA7075A6F1}"/>
              </a:ext>
            </a:extLst>
          </p:cNvPr>
          <p:cNvCxnSpPr>
            <a:cxnSpLocks/>
          </p:cNvCxnSpPr>
          <p:nvPr/>
        </p:nvCxnSpPr>
        <p:spPr>
          <a:xfrm flipV="1">
            <a:off x="5227052" y="675852"/>
            <a:ext cx="0" cy="632847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ZoneTexte 74">
            <a:extLst>
              <a:ext uri="{FF2B5EF4-FFF2-40B4-BE49-F238E27FC236}">
                <a16:creationId xmlns:a16="http://schemas.microsoft.com/office/drawing/2014/main" id="{76F1F47F-13A5-93EF-5E06-19F4A4F19BCA}"/>
              </a:ext>
            </a:extLst>
          </p:cNvPr>
          <p:cNvSpPr txBox="1"/>
          <p:nvPr/>
        </p:nvSpPr>
        <p:spPr>
          <a:xfrm>
            <a:off x="4520246" y="1046261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100µF</a:t>
            </a:r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8FBF2684-3819-95B3-955A-1EEC2485F9FD}"/>
              </a:ext>
            </a:extLst>
          </p:cNvPr>
          <p:cNvGrpSpPr/>
          <p:nvPr/>
        </p:nvGrpSpPr>
        <p:grpSpPr>
          <a:xfrm>
            <a:off x="2666723" y="1241762"/>
            <a:ext cx="386080" cy="416560"/>
            <a:chOff x="9001760" y="4409440"/>
            <a:chExt cx="589280" cy="680720"/>
          </a:xfrm>
        </p:grpSpPr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EF6D1D6E-D34C-CB1C-2B5C-3D83BDB7E7E5}"/>
                </a:ext>
              </a:extLst>
            </p:cNvPr>
            <p:cNvCxnSpPr/>
            <p:nvPr/>
          </p:nvCxnSpPr>
          <p:spPr>
            <a:xfrm>
              <a:off x="9093200" y="4714240"/>
              <a:ext cx="406400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4272EE14-0EA9-C2C1-9093-B8F27B9C32F9}"/>
                </a:ext>
              </a:extLst>
            </p:cNvPr>
            <p:cNvCxnSpPr>
              <a:cxnSpLocks/>
            </p:cNvCxnSpPr>
            <p:nvPr/>
          </p:nvCxnSpPr>
          <p:spPr>
            <a:xfrm>
              <a:off x="9001760" y="4805680"/>
              <a:ext cx="589280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56FFA64C-0091-BF3E-7E95-E1FE3B66F1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91040" y="4693920"/>
              <a:ext cx="0" cy="11176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C8A78CEF-BFB8-4A6E-A858-8E3F79DA51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01760" y="4683760"/>
              <a:ext cx="0" cy="1320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2A4951E4-3547-A32C-9424-675088A70431}"/>
                </a:ext>
              </a:extLst>
            </p:cNvPr>
            <p:cNvCxnSpPr>
              <a:cxnSpLocks/>
            </p:cNvCxnSpPr>
            <p:nvPr/>
          </p:nvCxnSpPr>
          <p:spPr>
            <a:xfrm>
              <a:off x="9296400" y="4805680"/>
              <a:ext cx="0" cy="2844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ECD52EDE-F910-C94F-0736-22E28E03EE9A}"/>
                </a:ext>
              </a:extLst>
            </p:cNvPr>
            <p:cNvCxnSpPr>
              <a:cxnSpLocks/>
            </p:cNvCxnSpPr>
            <p:nvPr/>
          </p:nvCxnSpPr>
          <p:spPr>
            <a:xfrm>
              <a:off x="9296400" y="4409440"/>
              <a:ext cx="0" cy="2844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ZoneTexte 83">
            <a:extLst>
              <a:ext uri="{FF2B5EF4-FFF2-40B4-BE49-F238E27FC236}">
                <a16:creationId xmlns:a16="http://schemas.microsoft.com/office/drawing/2014/main" id="{271E74D0-28AC-9EC4-8DAD-51146ACD4D5B}"/>
              </a:ext>
            </a:extLst>
          </p:cNvPr>
          <p:cNvSpPr txBox="1"/>
          <p:nvPr/>
        </p:nvSpPr>
        <p:spPr>
          <a:xfrm>
            <a:off x="2145320" y="1037043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10µF</a:t>
            </a:r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3C549739-F3C7-E5A7-7F9F-2273C17C014D}"/>
              </a:ext>
            </a:extLst>
          </p:cNvPr>
          <p:cNvCxnSpPr>
            <a:cxnSpLocks/>
          </p:cNvCxnSpPr>
          <p:nvPr/>
        </p:nvCxnSpPr>
        <p:spPr>
          <a:xfrm flipV="1">
            <a:off x="2856938" y="675852"/>
            <a:ext cx="0" cy="632847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5" name="Groupe 94">
            <a:extLst>
              <a:ext uri="{FF2B5EF4-FFF2-40B4-BE49-F238E27FC236}">
                <a16:creationId xmlns:a16="http://schemas.microsoft.com/office/drawing/2014/main" id="{2ACA3434-481E-04FF-87E7-7A5003EA1922}"/>
              </a:ext>
            </a:extLst>
          </p:cNvPr>
          <p:cNvGrpSpPr/>
          <p:nvPr/>
        </p:nvGrpSpPr>
        <p:grpSpPr>
          <a:xfrm>
            <a:off x="5448511" y="845974"/>
            <a:ext cx="289685" cy="804800"/>
            <a:chOff x="7238874" y="3805355"/>
            <a:chExt cx="634571" cy="965184"/>
          </a:xfrm>
        </p:grpSpPr>
        <p:grpSp>
          <p:nvGrpSpPr>
            <p:cNvPr id="93" name="Groupe 92">
              <a:extLst>
                <a:ext uri="{FF2B5EF4-FFF2-40B4-BE49-F238E27FC236}">
                  <a16:creationId xmlns:a16="http://schemas.microsoft.com/office/drawing/2014/main" id="{94CD56B5-7F2B-E9A9-396F-F8681B8E2FFE}"/>
                </a:ext>
              </a:extLst>
            </p:cNvPr>
            <p:cNvGrpSpPr/>
            <p:nvPr/>
          </p:nvGrpSpPr>
          <p:grpSpPr>
            <a:xfrm>
              <a:off x="7238874" y="3805355"/>
              <a:ext cx="634571" cy="965184"/>
              <a:chOff x="7156020" y="3805367"/>
              <a:chExt cx="266262" cy="399728"/>
            </a:xfrm>
          </p:grpSpPr>
          <p:cxnSp>
            <p:nvCxnSpPr>
              <p:cNvPr id="87" name="Connecteur droit 86">
                <a:extLst>
                  <a:ext uri="{FF2B5EF4-FFF2-40B4-BE49-F238E27FC236}">
                    <a16:creationId xmlns:a16="http://schemas.microsoft.com/office/drawing/2014/main" id="{5E7D19AD-980F-AC6C-EC0C-6658DDAE7944}"/>
                  </a:ext>
                </a:extLst>
              </p:cNvPr>
              <p:cNvCxnSpPr/>
              <p:nvPr/>
            </p:nvCxnSpPr>
            <p:spPr>
              <a:xfrm>
                <a:off x="7156020" y="3991886"/>
                <a:ext cx="266262" cy="0"/>
              </a:xfrm>
              <a:prstGeom prst="line">
                <a:avLst/>
              </a:prstGeom>
              <a:ln w="508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Connecteur droit 90">
                <a:extLst>
                  <a:ext uri="{FF2B5EF4-FFF2-40B4-BE49-F238E27FC236}">
                    <a16:creationId xmlns:a16="http://schemas.microsoft.com/office/drawing/2014/main" id="{B5FB32AE-B0F7-0501-AC59-4F0808C873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9151" y="4031010"/>
                <a:ext cx="0" cy="174085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Connecteur droit 91">
                <a:extLst>
                  <a:ext uri="{FF2B5EF4-FFF2-40B4-BE49-F238E27FC236}">
                    <a16:creationId xmlns:a16="http://schemas.microsoft.com/office/drawing/2014/main" id="{977EBC62-D159-6F80-B806-C224025EC6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9151" y="3805367"/>
                <a:ext cx="0" cy="174085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E36A7565-8C97-CF81-3C93-CBA228C64A08}"/>
                </a:ext>
              </a:extLst>
            </p:cNvPr>
            <p:cNvCxnSpPr/>
            <p:nvPr/>
          </p:nvCxnSpPr>
          <p:spPr>
            <a:xfrm>
              <a:off x="7238874" y="4338745"/>
              <a:ext cx="634571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26B7BA48-70E9-7D0A-9801-313A725208EE}"/>
              </a:ext>
            </a:extLst>
          </p:cNvPr>
          <p:cNvCxnSpPr>
            <a:cxnSpLocks/>
          </p:cNvCxnSpPr>
          <p:nvPr/>
        </p:nvCxnSpPr>
        <p:spPr>
          <a:xfrm flipV="1">
            <a:off x="5593353" y="675852"/>
            <a:ext cx="0" cy="20914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ZoneTexte 98">
            <a:extLst>
              <a:ext uri="{FF2B5EF4-FFF2-40B4-BE49-F238E27FC236}">
                <a16:creationId xmlns:a16="http://schemas.microsoft.com/office/drawing/2014/main" id="{3857CC14-475F-4B71-A2C8-09ADD642EB13}"/>
              </a:ext>
            </a:extLst>
          </p:cNvPr>
          <p:cNvSpPr txBox="1"/>
          <p:nvPr/>
        </p:nvSpPr>
        <p:spPr>
          <a:xfrm>
            <a:off x="5543878" y="1314230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0,1µF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62FACEA-A96A-87B1-596B-64355DB27B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84435" y="625140"/>
            <a:ext cx="651363" cy="768917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92AA6715-B212-BFAE-5DCA-0D8C6D6FF647}"/>
              </a:ext>
            </a:extLst>
          </p:cNvPr>
          <p:cNvSpPr txBox="1"/>
          <p:nvPr/>
        </p:nvSpPr>
        <p:spPr>
          <a:xfrm>
            <a:off x="3666362" y="5912854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GP12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D44FDC7-45AE-818A-C258-C672B662CB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48516" y="1762685"/>
            <a:ext cx="651363" cy="76891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77353F3-3828-4FEC-379D-EEC28F133C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76502" y="592933"/>
            <a:ext cx="651363" cy="76891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6817736-1794-D0BF-C3A9-DF90A23741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88393" y="1764825"/>
            <a:ext cx="651363" cy="768917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785CB924-3CD0-FF75-2A06-B1755D78DD9E}"/>
              </a:ext>
            </a:extLst>
          </p:cNvPr>
          <p:cNvSpPr txBox="1"/>
          <p:nvPr/>
        </p:nvSpPr>
        <p:spPr>
          <a:xfrm>
            <a:off x="940678" y="303113"/>
            <a:ext cx="1849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BAT 7,2V 6800mA</a:t>
            </a:r>
          </a:p>
        </p:txBody>
      </p: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68C25927-9509-7EB5-CAE1-CCCD9798D528}"/>
              </a:ext>
            </a:extLst>
          </p:cNvPr>
          <p:cNvGrpSpPr/>
          <p:nvPr/>
        </p:nvGrpSpPr>
        <p:grpSpPr>
          <a:xfrm>
            <a:off x="3783244" y="4176031"/>
            <a:ext cx="291830" cy="859673"/>
            <a:chOff x="1196502" y="964414"/>
            <a:chExt cx="291830" cy="859673"/>
          </a:xfrm>
        </p:grpSpPr>
        <p:sp>
          <p:nvSpPr>
            <p:cNvPr id="61" name="Triangle isocèle 60">
              <a:extLst>
                <a:ext uri="{FF2B5EF4-FFF2-40B4-BE49-F238E27FC236}">
                  <a16:creationId xmlns:a16="http://schemas.microsoft.com/office/drawing/2014/main" id="{BACD2B75-B5F8-9A10-B367-DE6FD3A2A2E7}"/>
                </a:ext>
              </a:extLst>
            </p:cNvPr>
            <p:cNvSpPr/>
            <p:nvPr/>
          </p:nvSpPr>
          <p:spPr>
            <a:xfrm>
              <a:off x="1196502" y="1209826"/>
              <a:ext cx="291830" cy="369332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Ellipse 63">
              <a:extLst>
                <a:ext uri="{FF2B5EF4-FFF2-40B4-BE49-F238E27FC236}">
                  <a16:creationId xmlns:a16="http://schemas.microsoft.com/office/drawing/2014/main" id="{1F3EBF6C-3F39-5483-DD07-9B8619D70F7A}"/>
                </a:ext>
              </a:extLst>
            </p:cNvPr>
            <p:cNvSpPr/>
            <p:nvPr/>
          </p:nvSpPr>
          <p:spPr>
            <a:xfrm>
              <a:off x="1301777" y="1097280"/>
              <a:ext cx="90143" cy="112546"/>
            </a:xfrm>
            <a:prstGeom prst="ellipse">
              <a:avLst/>
            </a:prstGeom>
            <a:noFill/>
            <a:ln w="317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7CE852DE-FB87-01E3-1304-247A5E4A3FA2}"/>
                </a:ext>
              </a:extLst>
            </p:cNvPr>
            <p:cNvCxnSpPr>
              <a:cxnSpLocks/>
              <a:stCxn id="61" idx="3"/>
            </p:cNvCxnSpPr>
            <p:nvPr/>
          </p:nvCxnSpPr>
          <p:spPr>
            <a:xfrm>
              <a:off x="1342417" y="1579158"/>
              <a:ext cx="0" cy="24492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C2074782-F351-A280-5AA7-544F8677EC54}"/>
                </a:ext>
              </a:extLst>
            </p:cNvPr>
            <p:cNvCxnSpPr>
              <a:cxnSpLocks/>
            </p:cNvCxnSpPr>
            <p:nvPr/>
          </p:nvCxnSpPr>
          <p:spPr>
            <a:xfrm>
              <a:off x="1342417" y="964414"/>
              <a:ext cx="4432" cy="11254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C91CE6F2-C006-ACC3-80A5-572E70A9CDCA}"/>
              </a:ext>
            </a:extLst>
          </p:cNvPr>
          <p:cNvCxnSpPr>
            <a:cxnSpLocks/>
          </p:cNvCxnSpPr>
          <p:nvPr/>
        </p:nvCxnSpPr>
        <p:spPr>
          <a:xfrm>
            <a:off x="6187907" y="3244283"/>
            <a:ext cx="0" cy="62669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Connecteur droit 109">
            <a:extLst>
              <a:ext uri="{FF2B5EF4-FFF2-40B4-BE49-F238E27FC236}">
                <a16:creationId xmlns:a16="http://schemas.microsoft.com/office/drawing/2014/main" id="{14B53B21-2FD8-214A-6BC2-F04537F0785E}"/>
              </a:ext>
            </a:extLst>
          </p:cNvPr>
          <p:cNvCxnSpPr>
            <a:cxnSpLocks/>
          </p:cNvCxnSpPr>
          <p:nvPr/>
        </p:nvCxnSpPr>
        <p:spPr>
          <a:xfrm flipV="1">
            <a:off x="12065871" y="349846"/>
            <a:ext cx="0" cy="5845405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6" name="Groupe 115">
            <a:extLst>
              <a:ext uri="{FF2B5EF4-FFF2-40B4-BE49-F238E27FC236}">
                <a16:creationId xmlns:a16="http://schemas.microsoft.com/office/drawing/2014/main" id="{0341B72A-7167-3D2D-F3A8-102D9E8F4D3E}"/>
              </a:ext>
            </a:extLst>
          </p:cNvPr>
          <p:cNvGrpSpPr/>
          <p:nvPr/>
        </p:nvGrpSpPr>
        <p:grpSpPr>
          <a:xfrm>
            <a:off x="4278810" y="4553311"/>
            <a:ext cx="436403" cy="796570"/>
            <a:chOff x="10078132" y="1872409"/>
            <a:chExt cx="436403" cy="796570"/>
          </a:xfrm>
        </p:grpSpPr>
        <p:pic>
          <p:nvPicPr>
            <p:cNvPr id="114" name="Image 113">
              <a:extLst>
                <a:ext uri="{FF2B5EF4-FFF2-40B4-BE49-F238E27FC236}">
                  <a16:creationId xmlns:a16="http://schemas.microsoft.com/office/drawing/2014/main" id="{4650FDE3-1ADC-5EA5-9FD4-605D462D99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9898049" y="2052492"/>
              <a:ext cx="644170" cy="284003"/>
            </a:xfrm>
            <a:prstGeom prst="rect">
              <a:avLst/>
            </a:prstGeom>
          </p:spPr>
        </p:pic>
        <p:pic>
          <p:nvPicPr>
            <p:cNvPr id="115" name="Image 114">
              <a:extLst>
                <a:ext uri="{FF2B5EF4-FFF2-40B4-BE49-F238E27FC236}">
                  <a16:creationId xmlns:a16="http://schemas.microsoft.com/office/drawing/2014/main" id="{D8C7CC4E-1DE1-87D1-21E4-19529ADD4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10050449" y="2204892"/>
              <a:ext cx="644170" cy="284003"/>
            </a:xfrm>
            <a:prstGeom prst="rect">
              <a:avLst/>
            </a:prstGeom>
          </p:spPr>
        </p:pic>
      </p:grpSp>
      <p:cxnSp>
        <p:nvCxnSpPr>
          <p:cNvPr id="121" name="Connecteur droit 120">
            <a:extLst>
              <a:ext uri="{FF2B5EF4-FFF2-40B4-BE49-F238E27FC236}">
                <a16:creationId xmlns:a16="http://schemas.microsoft.com/office/drawing/2014/main" id="{B1771091-E5E2-6354-D3B9-15D215DD8100}"/>
              </a:ext>
            </a:extLst>
          </p:cNvPr>
          <p:cNvCxnSpPr>
            <a:cxnSpLocks/>
          </p:cNvCxnSpPr>
          <p:nvPr/>
        </p:nvCxnSpPr>
        <p:spPr>
          <a:xfrm>
            <a:off x="4683245" y="5344573"/>
            <a:ext cx="623991" cy="0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Connecteur droit 124">
            <a:extLst>
              <a:ext uri="{FF2B5EF4-FFF2-40B4-BE49-F238E27FC236}">
                <a16:creationId xmlns:a16="http://schemas.microsoft.com/office/drawing/2014/main" id="{C917CEC1-18D7-3A1F-CC75-7B3771488230}"/>
              </a:ext>
            </a:extLst>
          </p:cNvPr>
          <p:cNvCxnSpPr>
            <a:cxnSpLocks/>
          </p:cNvCxnSpPr>
          <p:nvPr/>
        </p:nvCxnSpPr>
        <p:spPr>
          <a:xfrm flipV="1">
            <a:off x="5951456" y="5321086"/>
            <a:ext cx="480087" cy="6616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90E8F2AE-B4A0-6025-8647-C6B20D2E7552}"/>
              </a:ext>
            </a:extLst>
          </p:cNvPr>
          <p:cNvCxnSpPr>
            <a:cxnSpLocks/>
          </p:cNvCxnSpPr>
          <p:nvPr/>
        </p:nvCxnSpPr>
        <p:spPr>
          <a:xfrm>
            <a:off x="4400394" y="4583880"/>
            <a:ext cx="747596" cy="11663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86C7FC8B-B301-F80A-D515-1ECA31EE51DD}"/>
              </a:ext>
            </a:extLst>
          </p:cNvPr>
          <p:cNvCxnSpPr>
            <a:cxnSpLocks/>
          </p:cNvCxnSpPr>
          <p:nvPr/>
        </p:nvCxnSpPr>
        <p:spPr>
          <a:xfrm flipV="1">
            <a:off x="3940593" y="5788400"/>
            <a:ext cx="1156109" cy="9054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8" name="Groupe 137">
            <a:extLst>
              <a:ext uri="{FF2B5EF4-FFF2-40B4-BE49-F238E27FC236}">
                <a16:creationId xmlns:a16="http://schemas.microsoft.com/office/drawing/2014/main" id="{6F68D83F-B530-6105-5839-EFC7DE09523D}"/>
              </a:ext>
            </a:extLst>
          </p:cNvPr>
          <p:cNvGrpSpPr/>
          <p:nvPr/>
        </p:nvGrpSpPr>
        <p:grpSpPr>
          <a:xfrm>
            <a:off x="8335787" y="4185297"/>
            <a:ext cx="291830" cy="859673"/>
            <a:chOff x="1196502" y="964414"/>
            <a:chExt cx="291830" cy="859673"/>
          </a:xfrm>
        </p:grpSpPr>
        <p:sp>
          <p:nvSpPr>
            <p:cNvPr id="139" name="Triangle isocèle 138">
              <a:extLst>
                <a:ext uri="{FF2B5EF4-FFF2-40B4-BE49-F238E27FC236}">
                  <a16:creationId xmlns:a16="http://schemas.microsoft.com/office/drawing/2014/main" id="{F5644338-A116-7D0D-D94F-A0096D88640C}"/>
                </a:ext>
              </a:extLst>
            </p:cNvPr>
            <p:cNvSpPr/>
            <p:nvPr/>
          </p:nvSpPr>
          <p:spPr>
            <a:xfrm>
              <a:off x="1196502" y="1209826"/>
              <a:ext cx="291830" cy="369332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0" name="Ellipse 139">
              <a:extLst>
                <a:ext uri="{FF2B5EF4-FFF2-40B4-BE49-F238E27FC236}">
                  <a16:creationId xmlns:a16="http://schemas.microsoft.com/office/drawing/2014/main" id="{B9C39B5B-9852-5E0B-DB1E-DEFA06B64F36}"/>
                </a:ext>
              </a:extLst>
            </p:cNvPr>
            <p:cNvSpPr/>
            <p:nvPr/>
          </p:nvSpPr>
          <p:spPr>
            <a:xfrm>
              <a:off x="1301777" y="1097280"/>
              <a:ext cx="90143" cy="112546"/>
            </a:xfrm>
            <a:prstGeom prst="ellipse">
              <a:avLst/>
            </a:prstGeom>
            <a:noFill/>
            <a:ln w="317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1" name="Connecteur droit 140">
              <a:extLst>
                <a:ext uri="{FF2B5EF4-FFF2-40B4-BE49-F238E27FC236}">
                  <a16:creationId xmlns:a16="http://schemas.microsoft.com/office/drawing/2014/main" id="{9078348A-5515-980A-112C-EC32B810562A}"/>
                </a:ext>
              </a:extLst>
            </p:cNvPr>
            <p:cNvCxnSpPr>
              <a:cxnSpLocks/>
              <a:stCxn id="139" idx="3"/>
            </p:cNvCxnSpPr>
            <p:nvPr/>
          </p:nvCxnSpPr>
          <p:spPr>
            <a:xfrm>
              <a:off x="1342417" y="1579158"/>
              <a:ext cx="0" cy="24492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Connecteur droit 141">
              <a:extLst>
                <a:ext uri="{FF2B5EF4-FFF2-40B4-BE49-F238E27FC236}">
                  <a16:creationId xmlns:a16="http://schemas.microsoft.com/office/drawing/2014/main" id="{CC9FA9CD-CADA-8AFB-DF44-F9E14387AE6E}"/>
                </a:ext>
              </a:extLst>
            </p:cNvPr>
            <p:cNvCxnSpPr>
              <a:cxnSpLocks/>
            </p:cNvCxnSpPr>
            <p:nvPr/>
          </p:nvCxnSpPr>
          <p:spPr>
            <a:xfrm>
              <a:off x="1342417" y="964414"/>
              <a:ext cx="4432" cy="11254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3" name="Connecteur droit 142">
            <a:extLst>
              <a:ext uri="{FF2B5EF4-FFF2-40B4-BE49-F238E27FC236}">
                <a16:creationId xmlns:a16="http://schemas.microsoft.com/office/drawing/2014/main" id="{2274DA07-3580-FC44-23EE-33CD493E8E8E}"/>
              </a:ext>
            </a:extLst>
          </p:cNvPr>
          <p:cNvCxnSpPr>
            <a:cxnSpLocks/>
          </p:cNvCxnSpPr>
          <p:nvPr/>
        </p:nvCxnSpPr>
        <p:spPr>
          <a:xfrm>
            <a:off x="6048632" y="5806506"/>
            <a:ext cx="909976" cy="0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6" name="Groupe 145">
            <a:extLst>
              <a:ext uri="{FF2B5EF4-FFF2-40B4-BE49-F238E27FC236}">
                <a16:creationId xmlns:a16="http://schemas.microsoft.com/office/drawing/2014/main" id="{7CA07B7D-E983-47C1-7471-F2BF63CFF718}"/>
              </a:ext>
            </a:extLst>
          </p:cNvPr>
          <p:cNvGrpSpPr/>
          <p:nvPr/>
        </p:nvGrpSpPr>
        <p:grpSpPr>
          <a:xfrm>
            <a:off x="6798246" y="4176031"/>
            <a:ext cx="291830" cy="859673"/>
            <a:chOff x="1196502" y="964414"/>
            <a:chExt cx="291830" cy="859673"/>
          </a:xfrm>
        </p:grpSpPr>
        <p:sp>
          <p:nvSpPr>
            <p:cNvPr id="147" name="Triangle isocèle 146">
              <a:extLst>
                <a:ext uri="{FF2B5EF4-FFF2-40B4-BE49-F238E27FC236}">
                  <a16:creationId xmlns:a16="http://schemas.microsoft.com/office/drawing/2014/main" id="{33CE0317-4CAA-F01E-F076-8FA852F7CE55}"/>
                </a:ext>
              </a:extLst>
            </p:cNvPr>
            <p:cNvSpPr/>
            <p:nvPr/>
          </p:nvSpPr>
          <p:spPr>
            <a:xfrm>
              <a:off x="1196502" y="1209826"/>
              <a:ext cx="291830" cy="369332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id="{65C5C15C-30F9-8EA9-DD8C-3746F5919877}"/>
                </a:ext>
              </a:extLst>
            </p:cNvPr>
            <p:cNvSpPr/>
            <p:nvPr/>
          </p:nvSpPr>
          <p:spPr>
            <a:xfrm>
              <a:off x="1301777" y="1097280"/>
              <a:ext cx="90143" cy="112546"/>
            </a:xfrm>
            <a:prstGeom prst="ellipse">
              <a:avLst/>
            </a:prstGeom>
            <a:noFill/>
            <a:ln w="317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9" name="Connecteur droit 148">
              <a:extLst>
                <a:ext uri="{FF2B5EF4-FFF2-40B4-BE49-F238E27FC236}">
                  <a16:creationId xmlns:a16="http://schemas.microsoft.com/office/drawing/2014/main" id="{6099FD53-67D5-14F9-575C-153207D8F69D}"/>
                </a:ext>
              </a:extLst>
            </p:cNvPr>
            <p:cNvCxnSpPr>
              <a:cxnSpLocks/>
              <a:stCxn id="147" idx="3"/>
            </p:cNvCxnSpPr>
            <p:nvPr/>
          </p:nvCxnSpPr>
          <p:spPr>
            <a:xfrm>
              <a:off x="1342417" y="1579158"/>
              <a:ext cx="0" cy="24492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Connecteur droit 149">
              <a:extLst>
                <a:ext uri="{FF2B5EF4-FFF2-40B4-BE49-F238E27FC236}">
                  <a16:creationId xmlns:a16="http://schemas.microsoft.com/office/drawing/2014/main" id="{66A94363-98A6-9A9E-20FD-C08D3883128D}"/>
                </a:ext>
              </a:extLst>
            </p:cNvPr>
            <p:cNvCxnSpPr>
              <a:cxnSpLocks/>
            </p:cNvCxnSpPr>
            <p:nvPr/>
          </p:nvCxnSpPr>
          <p:spPr>
            <a:xfrm>
              <a:off x="1342417" y="964414"/>
              <a:ext cx="4432" cy="11254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2" name="Groupe 151">
            <a:extLst>
              <a:ext uri="{FF2B5EF4-FFF2-40B4-BE49-F238E27FC236}">
                <a16:creationId xmlns:a16="http://schemas.microsoft.com/office/drawing/2014/main" id="{01B4B593-BA1D-FE02-C42A-690F47B9654C}"/>
              </a:ext>
            </a:extLst>
          </p:cNvPr>
          <p:cNvGrpSpPr/>
          <p:nvPr/>
        </p:nvGrpSpPr>
        <p:grpSpPr>
          <a:xfrm>
            <a:off x="8748560" y="4578829"/>
            <a:ext cx="436403" cy="796570"/>
            <a:chOff x="10078132" y="1872409"/>
            <a:chExt cx="436403" cy="796570"/>
          </a:xfrm>
        </p:grpSpPr>
        <p:pic>
          <p:nvPicPr>
            <p:cNvPr id="153" name="Image 152">
              <a:extLst>
                <a:ext uri="{FF2B5EF4-FFF2-40B4-BE49-F238E27FC236}">
                  <a16:creationId xmlns:a16="http://schemas.microsoft.com/office/drawing/2014/main" id="{4F01182B-4424-34B1-97E1-512C15F1F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9898049" y="2052492"/>
              <a:ext cx="644170" cy="284003"/>
            </a:xfrm>
            <a:prstGeom prst="rect">
              <a:avLst/>
            </a:prstGeom>
          </p:spPr>
        </p:pic>
        <p:pic>
          <p:nvPicPr>
            <p:cNvPr id="154" name="Image 153">
              <a:extLst>
                <a:ext uri="{FF2B5EF4-FFF2-40B4-BE49-F238E27FC236}">
                  <a16:creationId xmlns:a16="http://schemas.microsoft.com/office/drawing/2014/main" id="{6B7F30AA-C1F8-F451-DF9F-A54280387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10050449" y="2204892"/>
              <a:ext cx="644170" cy="284003"/>
            </a:xfrm>
            <a:prstGeom prst="rect">
              <a:avLst/>
            </a:prstGeom>
          </p:spPr>
        </p:pic>
      </p:grpSp>
      <p:grpSp>
        <p:nvGrpSpPr>
          <p:cNvPr id="155" name="Groupe 154">
            <a:extLst>
              <a:ext uri="{FF2B5EF4-FFF2-40B4-BE49-F238E27FC236}">
                <a16:creationId xmlns:a16="http://schemas.microsoft.com/office/drawing/2014/main" id="{FC2EF18B-3C34-D845-74A7-39938FE0339F}"/>
              </a:ext>
            </a:extLst>
          </p:cNvPr>
          <p:cNvGrpSpPr/>
          <p:nvPr/>
        </p:nvGrpSpPr>
        <p:grpSpPr>
          <a:xfrm>
            <a:off x="10643052" y="4585789"/>
            <a:ext cx="436403" cy="796570"/>
            <a:chOff x="10078132" y="1872409"/>
            <a:chExt cx="436403" cy="796570"/>
          </a:xfrm>
        </p:grpSpPr>
        <p:pic>
          <p:nvPicPr>
            <p:cNvPr id="156" name="Image 155">
              <a:extLst>
                <a:ext uri="{FF2B5EF4-FFF2-40B4-BE49-F238E27FC236}">
                  <a16:creationId xmlns:a16="http://schemas.microsoft.com/office/drawing/2014/main" id="{231E2D8B-DBFA-9748-B2B8-3FB7B430A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9898049" y="2052492"/>
              <a:ext cx="644170" cy="284003"/>
            </a:xfrm>
            <a:prstGeom prst="rect">
              <a:avLst/>
            </a:prstGeom>
          </p:spPr>
        </p:pic>
        <p:pic>
          <p:nvPicPr>
            <p:cNvPr id="157" name="Image 156">
              <a:extLst>
                <a:ext uri="{FF2B5EF4-FFF2-40B4-BE49-F238E27FC236}">
                  <a16:creationId xmlns:a16="http://schemas.microsoft.com/office/drawing/2014/main" id="{95F5CDFE-A93D-1925-EE94-47891C576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10050449" y="2204892"/>
              <a:ext cx="644170" cy="284003"/>
            </a:xfrm>
            <a:prstGeom prst="rect">
              <a:avLst/>
            </a:prstGeom>
          </p:spPr>
        </p:pic>
      </p:grpSp>
      <p:cxnSp>
        <p:nvCxnSpPr>
          <p:cNvPr id="158" name="Connecteur droit 157">
            <a:extLst>
              <a:ext uri="{FF2B5EF4-FFF2-40B4-BE49-F238E27FC236}">
                <a16:creationId xmlns:a16="http://schemas.microsoft.com/office/drawing/2014/main" id="{79372D7F-5213-7AD9-4C7E-CF2A05B54743}"/>
              </a:ext>
            </a:extLst>
          </p:cNvPr>
          <p:cNvCxnSpPr>
            <a:cxnSpLocks/>
          </p:cNvCxnSpPr>
          <p:nvPr/>
        </p:nvCxnSpPr>
        <p:spPr>
          <a:xfrm flipV="1">
            <a:off x="9107762" y="5332212"/>
            <a:ext cx="758066" cy="6749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9" name="Connecteur droit 158">
            <a:extLst>
              <a:ext uri="{FF2B5EF4-FFF2-40B4-BE49-F238E27FC236}">
                <a16:creationId xmlns:a16="http://schemas.microsoft.com/office/drawing/2014/main" id="{A3CFF92A-3B31-514D-CEB8-79B3B913C095}"/>
              </a:ext>
            </a:extLst>
          </p:cNvPr>
          <p:cNvCxnSpPr>
            <a:cxnSpLocks/>
          </p:cNvCxnSpPr>
          <p:nvPr/>
        </p:nvCxnSpPr>
        <p:spPr>
          <a:xfrm>
            <a:off x="10206448" y="4610965"/>
            <a:ext cx="536644" cy="0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0" name="Connecteur droit 159">
            <a:extLst>
              <a:ext uri="{FF2B5EF4-FFF2-40B4-BE49-F238E27FC236}">
                <a16:creationId xmlns:a16="http://schemas.microsoft.com/office/drawing/2014/main" id="{665D7849-5261-83DB-4F65-089238453B89}"/>
              </a:ext>
            </a:extLst>
          </p:cNvPr>
          <p:cNvCxnSpPr>
            <a:cxnSpLocks/>
          </p:cNvCxnSpPr>
          <p:nvPr/>
        </p:nvCxnSpPr>
        <p:spPr>
          <a:xfrm>
            <a:off x="10163187" y="5344573"/>
            <a:ext cx="679363" cy="0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1" name="Connecteur droit 160">
            <a:extLst>
              <a:ext uri="{FF2B5EF4-FFF2-40B4-BE49-F238E27FC236}">
                <a16:creationId xmlns:a16="http://schemas.microsoft.com/office/drawing/2014/main" id="{E9AF657D-5B72-A2AB-6359-898F45032801}"/>
              </a:ext>
            </a:extLst>
          </p:cNvPr>
          <p:cNvCxnSpPr>
            <a:cxnSpLocks/>
          </p:cNvCxnSpPr>
          <p:nvPr/>
        </p:nvCxnSpPr>
        <p:spPr>
          <a:xfrm>
            <a:off x="8867040" y="4589711"/>
            <a:ext cx="824371" cy="14399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Connecteur droit 163">
            <a:extLst>
              <a:ext uri="{FF2B5EF4-FFF2-40B4-BE49-F238E27FC236}">
                <a16:creationId xmlns:a16="http://schemas.microsoft.com/office/drawing/2014/main" id="{C961692C-555B-40A2-FC5F-97ADDF091D3B}"/>
              </a:ext>
            </a:extLst>
          </p:cNvPr>
          <p:cNvCxnSpPr>
            <a:cxnSpLocks/>
          </p:cNvCxnSpPr>
          <p:nvPr/>
        </p:nvCxnSpPr>
        <p:spPr>
          <a:xfrm>
            <a:off x="8485113" y="5858782"/>
            <a:ext cx="1054643" cy="0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5" name="Groupe 164">
            <a:extLst>
              <a:ext uri="{FF2B5EF4-FFF2-40B4-BE49-F238E27FC236}">
                <a16:creationId xmlns:a16="http://schemas.microsoft.com/office/drawing/2014/main" id="{AF3F3704-9B93-7877-57E8-68D0B3618078}"/>
              </a:ext>
            </a:extLst>
          </p:cNvPr>
          <p:cNvGrpSpPr/>
          <p:nvPr/>
        </p:nvGrpSpPr>
        <p:grpSpPr>
          <a:xfrm>
            <a:off x="11122070" y="4184942"/>
            <a:ext cx="291830" cy="859673"/>
            <a:chOff x="1196502" y="964414"/>
            <a:chExt cx="291830" cy="859673"/>
          </a:xfrm>
        </p:grpSpPr>
        <p:sp>
          <p:nvSpPr>
            <p:cNvPr id="166" name="Triangle isocèle 165">
              <a:extLst>
                <a:ext uri="{FF2B5EF4-FFF2-40B4-BE49-F238E27FC236}">
                  <a16:creationId xmlns:a16="http://schemas.microsoft.com/office/drawing/2014/main" id="{3B8C376E-292E-CF8A-D49B-F4CC8CD65935}"/>
                </a:ext>
              </a:extLst>
            </p:cNvPr>
            <p:cNvSpPr/>
            <p:nvPr/>
          </p:nvSpPr>
          <p:spPr>
            <a:xfrm>
              <a:off x="1196502" y="1209826"/>
              <a:ext cx="291830" cy="369332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7" name="Ellipse 166">
              <a:extLst>
                <a:ext uri="{FF2B5EF4-FFF2-40B4-BE49-F238E27FC236}">
                  <a16:creationId xmlns:a16="http://schemas.microsoft.com/office/drawing/2014/main" id="{437E727A-1F33-2A8C-32D8-3C024E60D3B7}"/>
                </a:ext>
              </a:extLst>
            </p:cNvPr>
            <p:cNvSpPr/>
            <p:nvPr/>
          </p:nvSpPr>
          <p:spPr>
            <a:xfrm>
              <a:off x="1301777" y="1097280"/>
              <a:ext cx="90143" cy="112546"/>
            </a:xfrm>
            <a:prstGeom prst="ellipse">
              <a:avLst/>
            </a:prstGeom>
            <a:noFill/>
            <a:ln w="317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8" name="Connecteur droit 167">
              <a:extLst>
                <a:ext uri="{FF2B5EF4-FFF2-40B4-BE49-F238E27FC236}">
                  <a16:creationId xmlns:a16="http://schemas.microsoft.com/office/drawing/2014/main" id="{9BD7D138-40D1-8201-F8FE-58AC1AB0962B}"/>
                </a:ext>
              </a:extLst>
            </p:cNvPr>
            <p:cNvCxnSpPr>
              <a:cxnSpLocks/>
              <a:stCxn id="166" idx="3"/>
            </p:cNvCxnSpPr>
            <p:nvPr/>
          </p:nvCxnSpPr>
          <p:spPr>
            <a:xfrm>
              <a:off x="1342417" y="1579158"/>
              <a:ext cx="0" cy="24492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Connecteur droit 168">
              <a:extLst>
                <a:ext uri="{FF2B5EF4-FFF2-40B4-BE49-F238E27FC236}">
                  <a16:creationId xmlns:a16="http://schemas.microsoft.com/office/drawing/2014/main" id="{241D68D5-5F7F-A3B0-6243-ADDBBD9F7FF3}"/>
                </a:ext>
              </a:extLst>
            </p:cNvPr>
            <p:cNvCxnSpPr>
              <a:cxnSpLocks/>
            </p:cNvCxnSpPr>
            <p:nvPr/>
          </p:nvCxnSpPr>
          <p:spPr>
            <a:xfrm>
              <a:off x="1342417" y="964414"/>
              <a:ext cx="4432" cy="11254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0" name="Connecteur droit 169">
            <a:extLst>
              <a:ext uri="{FF2B5EF4-FFF2-40B4-BE49-F238E27FC236}">
                <a16:creationId xmlns:a16="http://schemas.microsoft.com/office/drawing/2014/main" id="{D66BB825-194C-E39E-5F47-DFFBCFA48EA7}"/>
              </a:ext>
            </a:extLst>
          </p:cNvPr>
          <p:cNvCxnSpPr>
            <a:cxnSpLocks/>
          </p:cNvCxnSpPr>
          <p:nvPr/>
        </p:nvCxnSpPr>
        <p:spPr>
          <a:xfrm>
            <a:off x="10424896" y="5815559"/>
            <a:ext cx="835308" cy="0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3" name="Connecteur droit 172">
            <a:extLst>
              <a:ext uri="{FF2B5EF4-FFF2-40B4-BE49-F238E27FC236}">
                <a16:creationId xmlns:a16="http://schemas.microsoft.com/office/drawing/2014/main" id="{30B9609D-DABA-DBBE-7322-6EC5C48B5F2D}"/>
              </a:ext>
            </a:extLst>
          </p:cNvPr>
          <p:cNvCxnSpPr>
            <a:cxnSpLocks/>
          </p:cNvCxnSpPr>
          <p:nvPr/>
        </p:nvCxnSpPr>
        <p:spPr>
          <a:xfrm flipH="1" flipV="1">
            <a:off x="10527287" y="3226341"/>
            <a:ext cx="7007" cy="675099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8" name="Connecteur droit 177">
            <a:extLst>
              <a:ext uri="{FF2B5EF4-FFF2-40B4-BE49-F238E27FC236}">
                <a16:creationId xmlns:a16="http://schemas.microsoft.com/office/drawing/2014/main" id="{C738815F-6240-E200-8F84-C56081989192}"/>
              </a:ext>
            </a:extLst>
          </p:cNvPr>
          <p:cNvCxnSpPr>
            <a:cxnSpLocks/>
          </p:cNvCxnSpPr>
          <p:nvPr/>
        </p:nvCxnSpPr>
        <p:spPr>
          <a:xfrm flipV="1">
            <a:off x="5040781" y="5984072"/>
            <a:ext cx="0" cy="201187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0" name="Connecteur droit 179">
            <a:extLst>
              <a:ext uri="{FF2B5EF4-FFF2-40B4-BE49-F238E27FC236}">
                <a16:creationId xmlns:a16="http://schemas.microsoft.com/office/drawing/2014/main" id="{69035329-7190-D3AE-6635-304DBA4D7083}"/>
              </a:ext>
            </a:extLst>
          </p:cNvPr>
          <p:cNvCxnSpPr>
            <a:cxnSpLocks/>
          </p:cNvCxnSpPr>
          <p:nvPr/>
        </p:nvCxnSpPr>
        <p:spPr>
          <a:xfrm flipV="1">
            <a:off x="9415885" y="5986720"/>
            <a:ext cx="0" cy="201187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Connecteur droit 181">
            <a:extLst>
              <a:ext uri="{FF2B5EF4-FFF2-40B4-BE49-F238E27FC236}">
                <a16:creationId xmlns:a16="http://schemas.microsoft.com/office/drawing/2014/main" id="{AE965B5F-27E5-3D6F-ADE3-B1DD4D428328}"/>
              </a:ext>
            </a:extLst>
          </p:cNvPr>
          <p:cNvCxnSpPr>
            <a:cxnSpLocks/>
          </p:cNvCxnSpPr>
          <p:nvPr/>
        </p:nvCxnSpPr>
        <p:spPr>
          <a:xfrm flipH="1">
            <a:off x="8683794" y="780423"/>
            <a:ext cx="3475" cy="2590792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9" name="Connecteur droit 188">
            <a:extLst>
              <a:ext uri="{FF2B5EF4-FFF2-40B4-BE49-F238E27FC236}">
                <a16:creationId xmlns:a16="http://schemas.microsoft.com/office/drawing/2014/main" id="{EA456205-110B-A256-9E1E-C9CC2AB3B6B0}"/>
              </a:ext>
            </a:extLst>
          </p:cNvPr>
          <p:cNvCxnSpPr>
            <a:cxnSpLocks/>
          </p:cNvCxnSpPr>
          <p:nvPr/>
        </p:nvCxnSpPr>
        <p:spPr>
          <a:xfrm>
            <a:off x="3940593" y="4171435"/>
            <a:ext cx="1259861" cy="9053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0" name="Connecteur droit 189">
            <a:extLst>
              <a:ext uri="{FF2B5EF4-FFF2-40B4-BE49-F238E27FC236}">
                <a16:creationId xmlns:a16="http://schemas.microsoft.com/office/drawing/2014/main" id="{AF4D1C0E-88E2-491B-46CF-53C5ADA91938}"/>
              </a:ext>
            </a:extLst>
          </p:cNvPr>
          <p:cNvCxnSpPr>
            <a:cxnSpLocks/>
          </p:cNvCxnSpPr>
          <p:nvPr/>
        </p:nvCxnSpPr>
        <p:spPr>
          <a:xfrm flipH="1" flipV="1">
            <a:off x="3933411" y="5033427"/>
            <a:ext cx="5622" cy="906586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3" name="Connecteur droit 192">
            <a:extLst>
              <a:ext uri="{FF2B5EF4-FFF2-40B4-BE49-F238E27FC236}">
                <a16:creationId xmlns:a16="http://schemas.microsoft.com/office/drawing/2014/main" id="{C804FFD0-9783-586C-20AB-C363C323A203}"/>
              </a:ext>
            </a:extLst>
          </p:cNvPr>
          <p:cNvCxnSpPr>
            <a:cxnSpLocks/>
          </p:cNvCxnSpPr>
          <p:nvPr/>
        </p:nvCxnSpPr>
        <p:spPr>
          <a:xfrm flipH="1" flipV="1">
            <a:off x="6941179" y="5040142"/>
            <a:ext cx="5964" cy="890395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" name="Connecteur droit 193">
            <a:extLst>
              <a:ext uri="{FF2B5EF4-FFF2-40B4-BE49-F238E27FC236}">
                <a16:creationId xmlns:a16="http://schemas.microsoft.com/office/drawing/2014/main" id="{C008670A-BFB7-42BE-6DCA-C0C4878632E5}"/>
              </a:ext>
            </a:extLst>
          </p:cNvPr>
          <p:cNvCxnSpPr>
            <a:cxnSpLocks/>
          </p:cNvCxnSpPr>
          <p:nvPr/>
        </p:nvCxnSpPr>
        <p:spPr>
          <a:xfrm flipH="1" flipV="1">
            <a:off x="8482131" y="4998176"/>
            <a:ext cx="2982" cy="972401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5" name="Connecteur droit 194">
            <a:extLst>
              <a:ext uri="{FF2B5EF4-FFF2-40B4-BE49-F238E27FC236}">
                <a16:creationId xmlns:a16="http://schemas.microsoft.com/office/drawing/2014/main" id="{3DED9EA6-9729-1131-D658-6AA6F9AD3AB2}"/>
              </a:ext>
            </a:extLst>
          </p:cNvPr>
          <p:cNvCxnSpPr>
            <a:cxnSpLocks/>
          </p:cNvCxnSpPr>
          <p:nvPr/>
        </p:nvCxnSpPr>
        <p:spPr>
          <a:xfrm flipV="1">
            <a:off x="11265507" y="5000268"/>
            <a:ext cx="0" cy="911742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Connecteur droit 196">
            <a:extLst>
              <a:ext uri="{FF2B5EF4-FFF2-40B4-BE49-F238E27FC236}">
                <a16:creationId xmlns:a16="http://schemas.microsoft.com/office/drawing/2014/main" id="{AFDCB77D-B4A1-D290-2D34-14A2D783AA92}"/>
              </a:ext>
            </a:extLst>
          </p:cNvPr>
          <p:cNvCxnSpPr>
            <a:cxnSpLocks/>
          </p:cNvCxnSpPr>
          <p:nvPr/>
        </p:nvCxnSpPr>
        <p:spPr>
          <a:xfrm>
            <a:off x="6048632" y="4180488"/>
            <a:ext cx="895529" cy="0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8" name="Connecteur droit 197">
            <a:extLst>
              <a:ext uri="{FF2B5EF4-FFF2-40B4-BE49-F238E27FC236}">
                <a16:creationId xmlns:a16="http://schemas.microsoft.com/office/drawing/2014/main" id="{23ECCCC3-0C8A-7ADD-AEA0-B6003B98F4AC}"/>
              </a:ext>
            </a:extLst>
          </p:cNvPr>
          <p:cNvCxnSpPr>
            <a:cxnSpLocks/>
          </p:cNvCxnSpPr>
          <p:nvPr/>
        </p:nvCxnSpPr>
        <p:spPr>
          <a:xfrm flipV="1">
            <a:off x="8476235" y="4171435"/>
            <a:ext cx="1027309" cy="3803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9" name="Connecteur droit 198">
            <a:extLst>
              <a:ext uri="{FF2B5EF4-FFF2-40B4-BE49-F238E27FC236}">
                <a16:creationId xmlns:a16="http://schemas.microsoft.com/office/drawing/2014/main" id="{832EAC39-896E-1891-2FA6-1FBB2D5C7568}"/>
              </a:ext>
            </a:extLst>
          </p:cNvPr>
          <p:cNvCxnSpPr>
            <a:cxnSpLocks/>
          </p:cNvCxnSpPr>
          <p:nvPr/>
        </p:nvCxnSpPr>
        <p:spPr>
          <a:xfrm>
            <a:off x="10384435" y="4171435"/>
            <a:ext cx="898783" cy="0"/>
          </a:xfrm>
          <a:prstGeom prst="line">
            <a:avLst/>
          </a:prstGeom>
          <a:ln w="317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2" name="Connecteur droit 201">
            <a:extLst>
              <a:ext uri="{FF2B5EF4-FFF2-40B4-BE49-F238E27FC236}">
                <a16:creationId xmlns:a16="http://schemas.microsoft.com/office/drawing/2014/main" id="{93F4F941-263F-706C-9D84-A077885E68CC}"/>
              </a:ext>
            </a:extLst>
          </p:cNvPr>
          <p:cNvCxnSpPr>
            <a:cxnSpLocks/>
          </p:cNvCxnSpPr>
          <p:nvPr/>
        </p:nvCxnSpPr>
        <p:spPr>
          <a:xfrm flipV="1">
            <a:off x="10203964" y="875819"/>
            <a:ext cx="0" cy="2500404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1" name="Connecteur droit 210">
            <a:extLst>
              <a:ext uri="{FF2B5EF4-FFF2-40B4-BE49-F238E27FC236}">
                <a16:creationId xmlns:a16="http://schemas.microsoft.com/office/drawing/2014/main" id="{EC5A92EF-F46C-AF8A-ABB2-BA1F7AEC1400}"/>
              </a:ext>
            </a:extLst>
          </p:cNvPr>
          <p:cNvCxnSpPr>
            <a:cxnSpLocks/>
          </p:cNvCxnSpPr>
          <p:nvPr/>
        </p:nvCxnSpPr>
        <p:spPr>
          <a:xfrm flipH="1">
            <a:off x="3281060" y="373212"/>
            <a:ext cx="8784811" cy="4791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5" name="Connecteur droit 214">
            <a:extLst>
              <a:ext uri="{FF2B5EF4-FFF2-40B4-BE49-F238E27FC236}">
                <a16:creationId xmlns:a16="http://schemas.microsoft.com/office/drawing/2014/main" id="{06CC21DE-1836-C597-EE80-81D0DEA6E0C4}"/>
              </a:ext>
            </a:extLst>
          </p:cNvPr>
          <p:cNvCxnSpPr>
            <a:cxnSpLocks/>
          </p:cNvCxnSpPr>
          <p:nvPr/>
        </p:nvCxnSpPr>
        <p:spPr>
          <a:xfrm flipV="1">
            <a:off x="3291220" y="378003"/>
            <a:ext cx="0" cy="312626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6" name="Connecteur droit 215">
            <a:extLst>
              <a:ext uri="{FF2B5EF4-FFF2-40B4-BE49-F238E27FC236}">
                <a16:creationId xmlns:a16="http://schemas.microsoft.com/office/drawing/2014/main" id="{3E9FB73E-39AD-C7F1-2BCE-8ED1DC430A05}"/>
              </a:ext>
            </a:extLst>
          </p:cNvPr>
          <p:cNvCxnSpPr>
            <a:cxnSpLocks/>
          </p:cNvCxnSpPr>
          <p:nvPr/>
        </p:nvCxnSpPr>
        <p:spPr>
          <a:xfrm flipV="1">
            <a:off x="8424958" y="340321"/>
            <a:ext cx="0" cy="188054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2" name="Connecteur droit 221">
            <a:extLst>
              <a:ext uri="{FF2B5EF4-FFF2-40B4-BE49-F238E27FC236}">
                <a16:creationId xmlns:a16="http://schemas.microsoft.com/office/drawing/2014/main" id="{5E51D8F8-0940-DD13-0A5E-ECF575E44101}"/>
              </a:ext>
            </a:extLst>
          </p:cNvPr>
          <p:cNvCxnSpPr>
            <a:cxnSpLocks/>
          </p:cNvCxnSpPr>
          <p:nvPr/>
        </p:nvCxnSpPr>
        <p:spPr>
          <a:xfrm flipV="1">
            <a:off x="10001950" y="371674"/>
            <a:ext cx="0" cy="188054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4" name="Connecteur droit 223">
            <a:extLst>
              <a:ext uri="{FF2B5EF4-FFF2-40B4-BE49-F238E27FC236}">
                <a16:creationId xmlns:a16="http://schemas.microsoft.com/office/drawing/2014/main" id="{45919775-3A28-4E53-82F5-80AB00B6F02A}"/>
              </a:ext>
            </a:extLst>
          </p:cNvPr>
          <p:cNvCxnSpPr>
            <a:cxnSpLocks/>
          </p:cNvCxnSpPr>
          <p:nvPr/>
        </p:nvCxnSpPr>
        <p:spPr>
          <a:xfrm flipV="1">
            <a:off x="8664369" y="794769"/>
            <a:ext cx="344835" cy="8463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1" name="Connecteur droit 230">
            <a:extLst>
              <a:ext uri="{FF2B5EF4-FFF2-40B4-BE49-F238E27FC236}">
                <a16:creationId xmlns:a16="http://schemas.microsoft.com/office/drawing/2014/main" id="{6B487D0D-7050-298C-A826-2EFB3EA037D9}"/>
              </a:ext>
            </a:extLst>
          </p:cNvPr>
          <p:cNvCxnSpPr>
            <a:cxnSpLocks/>
          </p:cNvCxnSpPr>
          <p:nvPr/>
        </p:nvCxnSpPr>
        <p:spPr>
          <a:xfrm>
            <a:off x="8434840" y="1221709"/>
            <a:ext cx="425264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1EFFC6E1-5F72-8299-3039-67E42D67F884}"/>
              </a:ext>
            </a:extLst>
          </p:cNvPr>
          <p:cNvCxnSpPr>
            <a:cxnSpLocks/>
          </p:cNvCxnSpPr>
          <p:nvPr/>
        </p:nvCxnSpPr>
        <p:spPr>
          <a:xfrm>
            <a:off x="8424680" y="2199914"/>
            <a:ext cx="425264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5" name="Connecteur droit 234">
            <a:extLst>
              <a:ext uri="{FF2B5EF4-FFF2-40B4-BE49-F238E27FC236}">
                <a16:creationId xmlns:a16="http://schemas.microsoft.com/office/drawing/2014/main" id="{46C4B548-D3BA-6C32-DD8C-5350607C4067}"/>
              </a:ext>
            </a:extLst>
          </p:cNvPr>
          <p:cNvCxnSpPr>
            <a:cxnSpLocks/>
          </p:cNvCxnSpPr>
          <p:nvPr/>
        </p:nvCxnSpPr>
        <p:spPr>
          <a:xfrm>
            <a:off x="10010472" y="2237891"/>
            <a:ext cx="425264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6" name="Connecteur droit 235">
            <a:extLst>
              <a:ext uri="{FF2B5EF4-FFF2-40B4-BE49-F238E27FC236}">
                <a16:creationId xmlns:a16="http://schemas.microsoft.com/office/drawing/2014/main" id="{38162E5A-433D-5926-A04D-EC5CA40250B8}"/>
              </a:ext>
            </a:extLst>
          </p:cNvPr>
          <p:cNvCxnSpPr>
            <a:cxnSpLocks/>
          </p:cNvCxnSpPr>
          <p:nvPr/>
        </p:nvCxnSpPr>
        <p:spPr>
          <a:xfrm>
            <a:off x="9999632" y="1212821"/>
            <a:ext cx="425264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1" name="Connecteur droit 240">
            <a:extLst>
              <a:ext uri="{FF2B5EF4-FFF2-40B4-BE49-F238E27FC236}">
                <a16:creationId xmlns:a16="http://schemas.microsoft.com/office/drawing/2014/main" id="{8F60C85C-4D3B-FD6D-E577-3D3CF55AFD25}"/>
              </a:ext>
            </a:extLst>
          </p:cNvPr>
          <p:cNvCxnSpPr>
            <a:cxnSpLocks/>
          </p:cNvCxnSpPr>
          <p:nvPr/>
        </p:nvCxnSpPr>
        <p:spPr>
          <a:xfrm flipV="1">
            <a:off x="8694623" y="2023319"/>
            <a:ext cx="344835" cy="8463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2" name="Connecteur droit 241">
            <a:extLst>
              <a:ext uri="{FF2B5EF4-FFF2-40B4-BE49-F238E27FC236}">
                <a16:creationId xmlns:a16="http://schemas.microsoft.com/office/drawing/2014/main" id="{B030298F-A47D-DE24-620C-2C1E1A08076C}"/>
              </a:ext>
            </a:extLst>
          </p:cNvPr>
          <p:cNvCxnSpPr>
            <a:cxnSpLocks/>
          </p:cNvCxnSpPr>
          <p:nvPr/>
        </p:nvCxnSpPr>
        <p:spPr>
          <a:xfrm flipV="1">
            <a:off x="10186239" y="865342"/>
            <a:ext cx="344835" cy="8463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3" name="Connecteur droit 242">
            <a:extLst>
              <a:ext uri="{FF2B5EF4-FFF2-40B4-BE49-F238E27FC236}">
                <a16:creationId xmlns:a16="http://schemas.microsoft.com/office/drawing/2014/main" id="{FF5AA633-0085-BEF4-2631-92701EB43BC1}"/>
              </a:ext>
            </a:extLst>
          </p:cNvPr>
          <p:cNvCxnSpPr>
            <a:cxnSpLocks/>
          </p:cNvCxnSpPr>
          <p:nvPr/>
        </p:nvCxnSpPr>
        <p:spPr>
          <a:xfrm flipV="1">
            <a:off x="10198699" y="2025033"/>
            <a:ext cx="344835" cy="8463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9" name="ZoneTexte 248">
            <a:extLst>
              <a:ext uri="{FF2B5EF4-FFF2-40B4-BE49-F238E27FC236}">
                <a16:creationId xmlns:a16="http://schemas.microsoft.com/office/drawing/2014/main" id="{810D2304-9A1D-BFB6-D329-4BF48AD0CBB8}"/>
              </a:ext>
            </a:extLst>
          </p:cNvPr>
          <p:cNvSpPr txBox="1"/>
          <p:nvPr/>
        </p:nvSpPr>
        <p:spPr>
          <a:xfrm>
            <a:off x="4358983" y="3777385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GP13</a:t>
            </a:r>
          </a:p>
        </p:txBody>
      </p:sp>
      <p:sp>
        <p:nvSpPr>
          <p:cNvPr id="250" name="ZoneTexte 249">
            <a:extLst>
              <a:ext uri="{FF2B5EF4-FFF2-40B4-BE49-F238E27FC236}">
                <a16:creationId xmlns:a16="http://schemas.microsoft.com/office/drawing/2014/main" id="{FB0A8461-CCDB-4303-FB80-16F5423519C5}"/>
              </a:ext>
            </a:extLst>
          </p:cNvPr>
          <p:cNvSpPr txBox="1"/>
          <p:nvPr/>
        </p:nvSpPr>
        <p:spPr>
          <a:xfrm>
            <a:off x="6657265" y="5921063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GP19</a:t>
            </a:r>
          </a:p>
        </p:txBody>
      </p:sp>
      <p:sp>
        <p:nvSpPr>
          <p:cNvPr id="251" name="ZoneTexte 250">
            <a:extLst>
              <a:ext uri="{FF2B5EF4-FFF2-40B4-BE49-F238E27FC236}">
                <a16:creationId xmlns:a16="http://schemas.microsoft.com/office/drawing/2014/main" id="{576D036E-045A-0DD1-7C62-2C7A61FE3608}"/>
              </a:ext>
            </a:extLst>
          </p:cNvPr>
          <p:cNvSpPr txBox="1"/>
          <p:nvPr/>
        </p:nvSpPr>
        <p:spPr>
          <a:xfrm>
            <a:off x="8158471" y="5921907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GP10</a:t>
            </a:r>
          </a:p>
        </p:txBody>
      </p:sp>
      <p:sp>
        <p:nvSpPr>
          <p:cNvPr id="252" name="ZoneTexte 251">
            <a:extLst>
              <a:ext uri="{FF2B5EF4-FFF2-40B4-BE49-F238E27FC236}">
                <a16:creationId xmlns:a16="http://schemas.microsoft.com/office/drawing/2014/main" id="{D40A0B6A-3866-74F9-EAF3-D4E00C5F717F}"/>
              </a:ext>
            </a:extLst>
          </p:cNvPr>
          <p:cNvSpPr txBox="1"/>
          <p:nvPr/>
        </p:nvSpPr>
        <p:spPr>
          <a:xfrm>
            <a:off x="5985391" y="5931206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GP18</a:t>
            </a:r>
          </a:p>
        </p:txBody>
      </p:sp>
      <p:sp>
        <p:nvSpPr>
          <p:cNvPr id="254" name="ZoneTexte 253">
            <a:extLst>
              <a:ext uri="{FF2B5EF4-FFF2-40B4-BE49-F238E27FC236}">
                <a16:creationId xmlns:a16="http://schemas.microsoft.com/office/drawing/2014/main" id="{4F860E6B-6378-D550-4A54-19C6EA2A8401}"/>
              </a:ext>
            </a:extLst>
          </p:cNvPr>
          <p:cNvSpPr txBox="1"/>
          <p:nvPr/>
        </p:nvSpPr>
        <p:spPr>
          <a:xfrm>
            <a:off x="10987533" y="5930116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GP21</a:t>
            </a:r>
          </a:p>
        </p:txBody>
      </p:sp>
      <p:sp>
        <p:nvSpPr>
          <p:cNvPr id="255" name="ZoneTexte 254">
            <a:extLst>
              <a:ext uri="{FF2B5EF4-FFF2-40B4-BE49-F238E27FC236}">
                <a16:creationId xmlns:a16="http://schemas.microsoft.com/office/drawing/2014/main" id="{BD4CB4E4-CD63-664D-2799-8014D825DEE8}"/>
              </a:ext>
            </a:extLst>
          </p:cNvPr>
          <p:cNvSpPr txBox="1"/>
          <p:nvPr/>
        </p:nvSpPr>
        <p:spPr>
          <a:xfrm>
            <a:off x="10355877" y="5924317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GP20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C9E08887-B787-09C4-EC73-B9CD76BF3BC4}"/>
              </a:ext>
            </a:extLst>
          </p:cNvPr>
          <p:cNvCxnSpPr>
            <a:cxnSpLocks/>
          </p:cNvCxnSpPr>
          <p:nvPr/>
        </p:nvCxnSpPr>
        <p:spPr>
          <a:xfrm flipV="1">
            <a:off x="394490" y="2407161"/>
            <a:ext cx="0" cy="632847"/>
          </a:xfrm>
          <a:prstGeom prst="line">
            <a:avLst/>
          </a:prstGeom>
          <a:ln w="412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28889033-4112-3DF4-9881-DCA95F44674F}"/>
              </a:ext>
            </a:extLst>
          </p:cNvPr>
          <p:cNvCxnSpPr>
            <a:cxnSpLocks/>
          </p:cNvCxnSpPr>
          <p:nvPr/>
        </p:nvCxnSpPr>
        <p:spPr>
          <a:xfrm flipV="1">
            <a:off x="518315" y="2407777"/>
            <a:ext cx="0" cy="818564"/>
          </a:xfrm>
          <a:prstGeom prst="line">
            <a:avLst/>
          </a:prstGeom>
          <a:ln w="412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A5775610-4E86-2FD7-17CE-DA60E5BD9AEE}"/>
              </a:ext>
            </a:extLst>
          </p:cNvPr>
          <p:cNvCxnSpPr>
            <a:cxnSpLocks/>
          </p:cNvCxnSpPr>
          <p:nvPr/>
        </p:nvCxnSpPr>
        <p:spPr>
          <a:xfrm flipV="1">
            <a:off x="638175" y="1626817"/>
            <a:ext cx="0" cy="385915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15312B94-EE41-0C1E-F0AF-5587F7F92142}"/>
              </a:ext>
            </a:extLst>
          </p:cNvPr>
          <p:cNvCxnSpPr>
            <a:cxnSpLocks/>
          </p:cNvCxnSpPr>
          <p:nvPr/>
        </p:nvCxnSpPr>
        <p:spPr>
          <a:xfrm>
            <a:off x="755403" y="2597092"/>
            <a:ext cx="2197347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64BDBECD-A43D-C7A9-43D6-580DFE28103E}"/>
              </a:ext>
            </a:extLst>
          </p:cNvPr>
          <p:cNvCxnSpPr>
            <a:cxnSpLocks/>
          </p:cNvCxnSpPr>
          <p:nvPr/>
        </p:nvCxnSpPr>
        <p:spPr>
          <a:xfrm>
            <a:off x="2939882" y="2587567"/>
            <a:ext cx="0" cy="667317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6D703D84-6C1D-1881-6D0F-C3C1E2EC3F9E}"/>
              </a:ext>
            </a:extLst>
          </p:cNvPr>
          <p:cNvCxnSpPr>
            <a:cxnSpLocks/>
          </p:cNvCxnSpPr>
          <p:nvPr/>
        </p:nvCxnSpPr>
        <p:spPr>
          <a:xfrm>
            <a:off x="768182" y="2389693"/>
            <a:ext cx="0" cy="214876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4C819FB8-25D5-E1E8-BE0D-7F5459316DB1}"/>
              </a:ext>
            </a:extLst>
          </p:cNvPr>
          <p:cNvSpPr txBox="1"/>
          <p:nvPr/>
        </p:nvSpPr>
        <p:spPr>
          <a:xfrm>
            <a:off x="8756497" y="3796706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GP11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893F8FA0-2D33-03AA-AC30-F1BE93FBB47B}"/>
              </a:ext>
            </a:extLst>
          </p:cNvPr>
          <p:cNvSpPr txBox="1"/>
          <p:nvPr/>
        </p:nvSpPr>
        <p:spPr>
          <a:xfrm>
            <a:off x="8934342" y="2497898"/>
            <a:ext cx="7855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GP15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FCFEA453-73D2-07C7-DC2F-FAAEE9AF9E70}"/>
              </a:ext>
            </a:extLst>
          </p:cNvPr>
          <p:cNvSpPr txBox="1"/>
          <p:nvPr/>
        </p:nvSpPr>
        <p:spPr>
          <a:xfrm>
            <a:off x="10519285" y="2498065"/>
            <a:ext cx="5453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GP14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8D334F8E-B315-E79E-D057-1C667031D274}"/>
              </a:ext>
            </a:extLst>
          </p:cNvPr>
          <p:cNvSpPr txBox="1"/>
          <p:nvPr/>
        </p:nvSpPr>
        <p:spPr>
          <a:xfrm>
            <a:off x="10569879" y="1366103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GP17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A589291-AD81-5C41-D5C8-F3F0F984E155}"/>
              </a:ext>
            </a:extLst>
          </p:cNvPr>
          <p:cNvSpPr txBox="1"/>
          <p:nvPr/>
        </p:nvSpPr>
        <p:spPr>
          <a:xfrm>
            <a:off x="3638907" y="4773853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C0315CB7-60F7-A557-EA98-DE917585D019}"/>
              </a:ext>
            </a:extLst>
          </p:cNvPr>
          <p:cNvSpPr txBox="1"/>
          <p:nvPr/>
        </p:nvSpPr>
        <p:spPr>
          <a:xfrm>
            <a:off x="3613905" y="4142421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CFC2F58-D1E3-003F-4E08-F70446C6A4FD}"/>
              </a:ext>
            </a:extLst>
          </p:cNvPr>
          <p:cNvSpPr txBox="1"/>
          <p:nvPr/>
        </p:nvSpPr>
        <p:spPr>
          <a:xfrm>
            <a:off x="8203245" y="475481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1A6A99BD-D63F-596C-AA6E-29D712169C92}"/>
              </a:ext>
            </a:extLst>
          </p:cNvPr>
          <p:cNvSpPr txBox="1"/>
          <p:nvPr/>
        </p:nvSpPr>
        <p:spPr>
          <a:xfrm>
            <a:off x="8181347" y="40519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688B20E-6138-0564-D9A4-DE7C09CE78F0}"/>
              </a:ext>
            </a:extLst>
          </p:cNvPr>
          <p:cNvSpPr txBox="1"/>
          <p:nvPr/>
        </p:nvSpPr>
        <p:spPr>
          <a:xfrm>
            <a:off x="6976949" y="41412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8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3948F898-CA84-F1C4-74E2-8DF45C5E99CA}"/>
              </a:ext>
            </a:extLst>
          </p:cNvPr>
          <p:cNvSpPr txBox="1"/>
          <p:nvPr/>
        </p:nvSpPr>
        <p:spPr>
          <a:xfrm>
            <a:off x="6996074" y="47960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9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445E8C7-194B-C993-A785-A94522177E5E}"/>
              </a:ext>
            </a:extLst>
          </p:cNvPr>
          <p:cNvSpPr txBox="1"/>
          <p:nvPr/>
        </p:nvSpPr>
        <p:spPr>
          <a:xfrm>
            <a:off x="11283218" y="406177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10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458213BC-3C07-0D97-E977-DDB4D3E207D9}"/>
              </a:ext>
            </a:extLst>
          </p:cNvPr>
          <p:cNvSpPr txBox="1"/>
          <p:nvPr/>
        </p:nvSpPr>
        <p:spPr>
          <a:xfrm>
            <a:off x="11280547" y="479348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11</a:t>
            </a:r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ACAE4463-3882-8C88-5D81-53F6B70BE0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34917" y="3672502"/>
            <a:ext cx="894736" cy="2471482"/>
          </a:xfrm>
          <a:prstGeom prst="rect">
            <a:avLst/>
          </a:prstGeom>
        </p:spPr>
      </p:pic>
      <p:pic>
        <p:nvPicPr>
          <p:cNvPr id="56" name="Image 55">
            <a:extLst>
              <a:ext uri="{FF2B5EF4-FFF2-40B4-BE49-F238E27FC236}">
                <a16:creationId xmlns:a16="http://schemas.microsoft.com/office/drawing/2014/main" id="{25C6C352-28DA-C269-8678-7B30158290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07155" y="3678642"/>
            <a:ext cx="894736" cy="2473027"/>
          </a:xfrm>
          <a:prstGeom prst="rect">
            <a:avLst/>
          </a:prstGeom>
        </p:spPr>
      </p:pic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4991C62E-D23A-292B-8575-FFD8CF677688}"/>
              </a:ext>
            </a:extLst>
          </p:cNvPr>
          <p:cNvCxnSpPr>
            <a:cxnSpLocks/>
          </p:cNvCxnSpPr>
          <p:nvPr/>
        </p:nvCxnSpPr>
        <p:spPr>
          <a:xfrm>
            <a:off x="4893590" y="4743685"/>
            <a:ext cx="1131256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4001E6F0-B8D2-5F12-FD73-65A74567CE1E}"/>
              </a:ext>
            </a:extLst>
          </p:cNvPr>
          <p:cNvCxnSpPr>
            <a:cxnSpLocks/>
          </p:cNvCxnSpPr>
          <p:nvPr/>
        </p:nvCxnSpPr>
        <p:spPr>
          <a:xfrm flipV="1">
            <a:off x="4306932" y="882258"/>
            <a:ext cx="7580" cy="79225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98139F6A-5B89-A71C-CEF7-8BF78BE75584}"/>
              </a:ext>
            </a:extLst>
          </p:cNvPr>
          <p:cNvCxnSpPr>
            <a:cxnSpLocks/>
          </p:cNvCxnSpPr>
          <p:nvPr/>
        </p:nvCxnSpPr>
        <p:spPr>
          <a:xfrm flipH="1" flipV="1">
            <a:off x="4879096" y="1654596"/>
            <a:ext cx="15007" cy="332645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96B474C8-D0DF-9781-2C84-F4F61C206C37}"/>
              </a:ext>
            </a:extLst>
          </p:cNvPr>
          <p:cNvCxnSpPr>
            <a:cxnSpLocks/>
          </p:cNvCxnSpPr>
          <p:nvPr/>
        </p:nvCxnSpPr>
        <p:spPr>
          <a:xfrm flipH="1">
            <a:off x="5022675" y="6195251"/>
            <a:ext cx="7052249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B0AE52C-B609-58B4-E672-8003D47BF052}"/>
              </a:ext>
            </a:extLst>
          </p:cNvPr>
          <p:cNvCxnSpPr>
            <a:cxnSpLocks/>
          </p:cNvCxnSpPr>
          <p:nvPr/>
        </p:nvCxnSpPr>
        <p:spPr>
          <a:xfrm>
            <a:off x="4886219" y="4982688"/>
            <a:ext cx="1131256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7F9A32EB-F42E-0EDB-E972-2ADB7AE12C24}"/>
              </a:ext>
            </a:extLst>
          </p:cNvPr>
          <p:cNvCxnSpPr>
            <a:cxnSpLocks/>
          </p:cNvCxnSpPr>
          <p:nvPr/>
        </p:nvCxnSpPr>
        <p:spPr>
          <a:xfrm>
            <a:off x="9284587" y="4722526"/>
            <a:ext cx="1131256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7CC14F52-DB91-29DA-C0D1-6D00EE1A23E3}"/>
              </a:ext>
            </a:extLst>
          </p:cNvPr>
          <p:cNvCxnSpPr>
            <a:cxnSpLocks/>
          </p:cNvCxnSpPr>
          <p:nvPr/>
        </p:nvCxnSpPr>
        <p:spPr>
          <a:xfrm>
            <a:off x="9293640" y="4990704"/>
            <a:ext cx="1131256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A279F5DA-CB72-7D6C-464F-185053E30ABB}"/>
              </a:ext>
            </a:extLst>
          </p:cNvPr>
          <p:cNvCxnSpPr>
            <a:cxnSpLocks/>
          </p:cNvCxnSpPr>
          <p:nvPr/>
        </p:nvCxnSpPr>
        <p:spPr>
          <a:xfrm flipH="1" flipV="1">
            <a:off x="9289200" y="3366075"/>
            <a:ext cx="3340" cy="1648076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Connecteur droit 135">
            <a:extLst>
              <a:ext uri="{FF2B5EF4-FFF2-40B4-BE49-F238E27FC236}">
                <a16:creationId xmlns:a16="http://schemas.microsoft.com/office/drawing/2014/main" id="{A34ACFAC-3C6B-100B-F3E3-F26CBAE8BC18}"/>
              </a:ext>
            </a:extLst>
          </p:cNvPr>
          <p:cNvCxnSpPr>
            <a:cxnSpLocks/>
          </p:cNvCxnSpPr>
          <p:nvPr/>
        </p:nvCxnSpPr>
        <p:spPr>
          <a:xfrm>
            <a:off x="6007624" y="3850415"/>
            <a:ext cx="193996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6" name="Groupe 205">
            <a:extLst>
              <a:ext uri="{FF2B5EF4-FFF2-40B4-BE49-F238E27FC236}">
                <a16:creationId xmlns:a16="http://schemas.microsoft.com/office/drawing/2014/main" id="{14E2C815-99EB-A786-9103-059854EE12E3}"/>
              </a:ext>
            </a:extLst>
          </p:cNvPr>
          <p:cNvGrpSpPr/>
          <p:nvPr/>
        </p:nvGrpSpPr>
        <p:grpSpPr>
          <a:xfrm>
            <a:off x="8073624" y="1566595"/>
            <a:ext cx="805077" cy="370466"/>
            <a:chOff x="7535491" y="1599543"/>
            <a:chExt cx="805077" cy="370466"/>
          </a:xfrm>
        </p:grpSpPr>
        <p:sp>
          <p:nvSpPr>
            <p:cNvPr id="203" name="Ellipse 202">
              <a:extLst>
                <a:ext uri="{FF2B5EF4-FFF2-40B4-BE49-F238E27FC236}">
                  <a16:creationId xmlns:a16="http://schemas.microsoft.com/office/drawing/2014/main" id="{603CF5FD-923A-EA51-0124-DD217434767A}"/>
                </a:ext>
              </a:extLst>
            </p:cNvPr>
            <p:cNvSpPr/>
            <p:nvPr/>
          </p:nvSpPr>
          <p:spPr>
            <a:xfrm>
              <a:off x="7535491" y="1599543"/>
              <a:ext cx="805077" cy="349614"/>
            </a:xfrm>
            <a:prstGeom prst="ellipse">
              <a:avLst/>
            </a:prstGeom>
            <a:blipFill>
              <a:blip r:embed="rId11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3418D708-285C-F0D4-9435-40549CFC8918}"/>
                </a:ext>
              </a:extLst>
            </p:cNvPr>
            <p:cNvSpPr txBox="1"/>
            <p:nvPr/>
          </p:nvSpPr>
          <p:spPr>
            <a:xfrm>
              <a:off x="7649870" y="1600677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LEFT</a:t>
              </a:r>
            </a:p>
          </p:txBody>
        </p:sp>
      </p:grpSp>
      <p:grpSp>
        <p:nvGrpSpPr>
          <p:cNvPr id="207" name="Groupe 206">
            <a:extLst>
              <a:ext uri="{FF2B5EF4-FFF2-40B4-BE49-F238E27FC236}">
                <a16:creationId xmlns:a16="http://schemas.microsoft.com/office/drawing/2014/main" id="{D6933321-7928-2614-95DC-78D84C4E9E96}"/>
              </a:ext>
            </a:extLst>
          </p:cNvPr>
          <p:cNvGrpSpPr/>
          <p:nvPr/>
        </p:nvGrpSpPr>
        <p:grpSpPr>
          <a:xfrm>
            <a:off x="10906359" y="1566846"/>
            <a:ext cx="805077" cy="369332"/>
            <a:chOff x="7687891" y="2389821"/>
            <a:chExt cx="805077" cy="369332"/>
          </a:xfrm>
        </p:grpSpPr>
        <p:sp>
          <p:nvSpPr>
            <p:cNvPr id="204" name="Ellipse 203">
              <a:extLst>
                <a:ext uri="{FF2B5EF4-FFF2-40B4-BE49-F238E27FC236}">
                  <a16:creationId xmlns:a16="http://schemas.microsoft.com/office/drawing/2014/main" id="{3B063AF7-2BC0-9E90-C563-BEBE56B372FA}"/>
                </a:ext>
              </a:extLst>
            </p:cNvPr>
            <p:cNvSpPr/>
            <p:nvPr/>
          </p:nvSpPr>
          <p:spPr>
            <a:xfrm>
              <a:off x="7687891" y="2390118"/>
              <a:ext cx="805077" cy="349614"/>
            </a:xfrm>
            <a:prstGeom prst="ellipse">
              <a:avLst/>
            </a:prstGeom>
            <a:blipFill>
              <a:blip r:embed="rId11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" name="ZoneTexte 204">
              <a:extLst>
                <a:ext uri="{FF2B5EF4-FFF2-40B4-BE49-F238E27FC236}">
                  <a16:creationId xmlns:a16="http://schemas.microsoft.com/office/drawing/2014/main" id="{66DE99B1-F5CD-79B7-936C-249D584F2884}"/>
                </a:ext>
              </a:extLst>
            </p:cNvPr>
            <p:cNvSpPr txBox="1"/>
            <p:nvPr/>
          </p:nvSpPr>
          <p:spPr>
            <a:xfrm>
              <a:off x="7708748" y="2389821"/>
              <a:ext cx="7825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RIGHT</a:t>
              </a:r>
            </a:p>
          </p:txBody>
        </p:sp>
      </p:grpSp>
      <p:grpSp>
        <p:nvGrpSpPr>
          <p:cNvPr id="208" name="Groupe 207">
            <a:extLst>
              <a:ext uri="{FF2B5EF4-FFF2-40B4-BE49-F238E27FC236}">
                <a16:creationId xmlns:a16="http://schemas.microsoft.com/office/drawing/2014/main" id="{99A81747-7D98-E90C-EF23-CCF5D84A53F4}"/>
              </a:ext>
            </a:extLst>
          </p:cNvPr>
          <p:cNvGrpSpPr/>
          <p:nvPr/>
        </p:nvGrpSpPr>
        <p:grpSpPr>
          <a:xfrm>
            <a:off x="9307910" y="2745723"/>
            <a:ext cx="805077" cy="369332"/>
            <a:chOff x="7687891" y="2389821"/>
            <a:chExt cx="805077" cy="369332"/>
          </a:xfrm>
        </p:grpSpPr>
        <p:sp>
          <p:nvSpPr>
            <p:cNvPr id="209" name="Ellipse 208">
              <a:extLst>
                <a:ext uri="{FF2B5EF4-FFF2-40B4-BE49-F238E27FC236}">
                  <a16:creationId xmlns:a16="http://schemas.microsoft.com/office/drawing/2014/main" id="{60AA3A10-EDB2-82C2-B313-A12419540D5F}"/>
                </a:ext>
              </a:extLst>
            </p:cNvPr>
            <p:cNvSpPr/>
            <p:nvPr/>
          </p:nvSpPr>
          <p:spPr>
            <a:xfrm>
              <a:off x="7687891" y="2390118"/>
              <a:ext cx="805077" cy="349614"/>
            </a:xfrm>
            <a:prstGeom prst="ellipse">
              <a:avLst/>
            </a:prstGeom>
            <a:blipFill>
              <a:blip r:embed="rId11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0" name="ZoneTexte 209">
              <a:extLst>
                <a:ext uri="{FF2B5EF4-FFF2-40B4-BE49-F238E27FC236}">
                  <a16:creationId xmlns:a16="http://schemas.microsoft.com/office/drawing/2014/main" id="{A19687CD-5411-616D-AA2D-4CDE6770F02B}"/>
                </a:ext>
              </a:extLst>
            </p:cNvPr>
            <p:cNvSpPr txBox="1"/>
            <p:nvPr/>
          </p:nvSpPr>
          <p:spPr>
            <a:xfrm>
              <a:off x="7744974" y="2389821"/>
              <a:ext cx="697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BACK</a:t>
              </a:r>
            </a:p>
          </p:txBody>
        </p:sp>
      </p:grpSp>
      <p:grpSp>
        <p:nvGrpSpPr>
          <p:cNvPr id="212" name="Groupe 211">
            <a:extLst>
              <a:ext uri="{FF2B5EF4-FFF2-40B4-BE49-F238E27FC236}">
                <a16:creationId xmlns:a16="http://schemas.microsoft.com/office/drawing/2014/main" id="{5061ADD4-C633-1F90-C7BC-64E5A89B5EA9}"/>
              </a:ext>
            </a:extLst>
          </p:cNvPr>
          <p:cNvGrpSpPr/>
          <p:nvPr/>
        </p:nvGrpSpPr>
        <p:grpSpPr>
          <a:xfrm>
            <a:off x="9307553" y="508963"/>
            <a:ext cx="839653" cy="369648"/>
            <a:chOff x="7672427" y="2390118"/>
            <a:chExt cx="839653" cy="369648"/>
          </a:xfrm>
        </p:grpSpPr>
        <p:sp>
          <p:nvSpPr>
            <p:cNvPr id="213" name="Ellipse 212">
              <a:extLst>
                <a:ext uri="{FF2B5EF4-FFF2-40B4-BE49-F238E27FC236}">
                  <a16:creationId xmlns:a16="http://schemas.microsoft.com/office/drawing/2014/main" id="{100174C0-9296-9317-86BE-C1D47D32E994}"/>
                </a:ext>
              </a:extLst>
            </p:cNvPr>
            <p:cNvSpPr/>
            <p:nvPr/>
          </p:nvSpPr>
          <p:spPr>
            <a:xfrm>
              <a:off x="7687891" y="2390118"/>
              <a:ext cx="805077" cy="349614"/>
            </a:xfrm>
            <a:prstGeom prst="ellipse">
              <a:avLst/>
            </a:prstGeom>
            <a:blipFill>
              <a:blip r:embed="rId11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4" name="ZoneTexte 213">
              <a:extLst>
                <a:ext uri="{FF2B5EF4-FFF2-40B4-BE49-F238E27FC236}">
                  <a16:creationId xmlns:a16="http://schemas.microsoft.com/office/drawing/2014/main" id="{611C1293-DEF0-958F-DB65-34DEC1B57702}"/>
                </a:ext>
              </a:extLst>
            </p:cNvPr>
            <p:cNvSpPr txBox="1"/>
            <p:nvPr/>
          </p:nvSpPr>
          <p:spPr>
            <a:xfrm>
              <a:off x="7672427" y="2390434"/>
              <a:ext cx="8396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FRONT</a:t>
              </a:r>
            </a:p>
          </p:txBody>
        </p:sp>
      </p:grpSp>
      <p:grpSp>
        <p:nvGrpSpPr>
          <p:cNvPr id="217" name="Groupe 216">
            <a:extLst>
              <a:ext uri="{FF2B5EF4-FFF2-40B4-BE49-F238E27FC236}">
                <a16:creationId xmlns:a16="http://schemas.microsoft.com/office/drawing/2014/main" id="{2719F9E6-6010-2E7A-EDD0-D39F8772BE5F}"/>
              </a:ext>
            </a:extLst>
          </p:cNvPr>
          <p:cNvGrpSpPr/>
          <p:nvPr/>
        </p:nvGrpSpPr>
        <p:grpSpPr>
          <a:xfrm>
            <a:off x="6072698" y="5399081"/>
            <a:ext cx="839653" cy="369332"/>
            <a:chOff x="7672427" y="2381381"/>
            <a:chExt cx="839653" cy="369332"/>
          </a:xfrm>
        </p:grpSpPr>
        <p:sp>
          <p:nvSpPr>
            <p:cNvPr id="218" name="Ellipse 217">
              <a:extLst>
                <a:ext uri="{FF2B5EF4-FFF2-40B4-BE49-F238E27FC236}">
                  <a16:creationId xmlns:a16="http://schemas.microsoft.com/office/drawing/2014/main" id="{55178719-4395-7809-175A-0AF76B4ADDBB}"/>
                </a:ext>
              </a:extLst>
            </p:cNvPr>
            <p:cNvSpPr/>
            <p:nvPr/>
          </p:nvSpPr>
          <p:spPr>
            <a:xfrm>
              <a:off x="7687891" y="2390118"/>
              <a:ext cx="805077" cy="349614"/>
            </a:xfrm>
            <a:prstGeom prst="ellipse">
              <a:avLst/>
            </a:prstGeom>
            <a:blipFill>
              <a:blip r:embed="rId11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9" name="ZoneTexte 218">
              <a:extLst>
                <a:ext uri="{FF2B5EF4-FFF2-40B4-BE49-F238E27FC236}">
                  <a16:creationId xmlns:a16="http://schemas.microsoft.com/office/drawing/2014/main" id="{313A558F-9CA3-A8E2-C1A9-678882144249}"/>
                </a:ext>
              </a:extLst>
            </p:cNvPr>
            <p:cNvSpPr txBox="1"/>
            <p:nvPr/>
          </p:nvSpPr>
          <p:spPr>
            <a:xfrm>
              <a:off x="7672427" y="2381381"/>
              <a:ext cx="8396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FRONT</a:t>
              </a:r>
            </a:p>
          </p:txBody>
        </p: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id="{5B00FB94-CD4C-56C5-6CB1-FF9EA653669E}"/>
              </a:ext>
            </a:extLst>
          </p:cNvPr>
          <p:cNvGrpSpPr/>
          <p:nvPr/>
        </p:nvGrpSpPr>
        <p:grpSpPr>
          <a:xfrm>
            <a:off x="10392249" y="5418752"/>
            <a:ext cx="839653" cy="369648"/>
            <a:chOff x="7672427" y="2390118"/>
            <a:chExt cx="839653" cy="369648"/>
          </a:xfrm>
        </p:grpSpPr>
        <p:sp>
          <p:nvSpPr>
            <p:cNvPr id="221" name="Ellipse 220">
              <a:extLst>
                <a:ext uri="{FF2B5EF4-FFF2-40B4-BE49-F238E27FC236}">
                  <a16:creationId xmlns:a16="http://schemas.microsoft.com/office/drawing/2014/main" id="{4940C2BA-2860-626A-4C26-1CDEE073CB64}"/>
                </a:ext>
              </a:extLst>
            </p:cNvPr>
            <p:cNvSpPr/>
            <p:nvPr/>
          </p:nvSpPr>
          <p:spPr>
            <a:xfrm>
              <a:off x="7687891" y="2390118"/>
              <a:ext cx="805077" cy="349614"/>
            </a:xfrm>
            <a:prstGeom prst="ellipse">
              <a:avLst/>
            </a:prstGeom>
            <a:blipFill>
              <a:blip r:embed="rId11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3" name="ZoneTexte 222">
              <a:extLst>
                <a:ext uri="{FF2B5EF4-FFF2-40B4-BE49-F238E27FC236}">
                  <a16:creationId xmlns:a16="http://schemas.microsoft.com/office/drawing/2014/main" id="{DA00D13D-7876-263C-C174-EC6F42CBE52A}"/>
                </a:ext>
              </a:extLst>
            </p:cNvPr>
            <p:cNvSpPr txBox="1"/>
            <p:nvPr/>
          </p:nvSpPr>
          <p:spPr>
            <a:xfrm>
              <a:off x="7672427" y="2390434"/>
              <a:ext cx="8396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FRONT</a:t>
              </a:r>
            </a:p>
          </p:txBody>
        </p:sp>
      </p:grpSp>
      <p:grpSp>
        <p:nvGrpSpPr>
          <p:cNvPr id="227" name="Groupe 226">
            <a:extLst>
              <a:ext uri="{FF2B5EF4-FFF2-40B4-BE49-F238E27FC236}">
                <a16:creationId xmlns:a16="http://schemas.microsoft.com/office/drawing/2014/main" id="{2EBE1574-8269-47F6-CD3B-96207ADCBFE0}"/>
              </a:ext>
            </a:extLst>
          </p:cNvPr>
          <p:cNvGrpSpPr/>
          <p:nvPr/>
        </p:nvGrpSpPr>
        <p:grpSpPr>
          <a:xfrm>
            <a:off x="4049405" y="5382633"/>
            <a:ext cx="805077" cy="369332"/>
            <a:chOff x="7687891" y="2378101"/>
            <a:chExt cx="805077" cy="369332"/>
          </a:xfrm>
        </p:grpSpPr>
        <p:sp>
          <p:nvSpPr>
            <p:cNvPr id="228" name="Ellipse 227">
              <a:extLst>
                <a:ext uri="{FF2B5EF4-FFF2-40B4-BE49-F238E27FC236}">
                  <a16:creationId xmlns:a16="http://schemas.microsoft.com/office/drawing/2014/main" id="{08F64B21-698E-F968-0BF7-7A287595CFB6}"/>
                </a:ext>
              </a:extLst>
            </p:cNvPr>
            <p:cNvSpPr/>
            <p:nvPr/>
          </p:nvSpPr>
          <p:spPr>
            <a:xfrm>
              <a:off x="7687891" y="2390118"/>
              <a:ext cx="805077" cy="349614"/>
            </a:xfrm>
            <a:prstGeom prst="ellipse">
              <a:avLst/>
            </a:prstGeom>
            <a:blipFill>
              <a:blip r:embed="rId11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9" name="ZoneTexte 228">
              <a:extLst>
                <a:ext uri="{FF2B5EF4-FFF2-40B4-BE49-F238E27FC236}">
                  <a16:creationId xmlns:a16="http://schemas.microsoft.com/office/drawing/2014/main" id="{0F3719F4-C585-1C3A-CFB0-1258CBAC355A}"/>
                </a:ext>
              </a:extLst>
            </p:cNvPr>
            <p:cNvSpPr txBox="1"/>
            <p:nvPr/>
          </p:nvSpPr>
          <p:spPr>
            <a:xfrm>
              <a:off x="7736025" y="2378101"/>
              <a:ext cx="697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BACK</a:t>
              </a:r>
            </a:p>
          </p:txBody>
        </p:sp>
      </p:grpSp>
      <p:grpSp>
        <p:nvGrpSpPr>
          <p:cNvPr id="230" name="Groupe 229">
            <a:extLst>
              <a:ext uri="{FF2B5EF4-FFF2-40B4-BE49-F238E27FC236}">
                <a16:creationId xmlns:a16="http://schemas.microsoft.com/office/drawing/2014/main" id="{1C011EC5-9DC7-FF01-E1B2-62DFBC9B00C5}"/>
              </a:ext>
            </a:extLst>
          </p:cNvPr>
          <p:cNvGrpSpPr/>
          <p:nvPr/>
        </p:nvGrpSpPr>
        <p:grpSpPr>
          <a:xfrm>
            <a:off x="8547398" y="5466239"/>
            <a:ext cx="805077" cy="369332"/>
            <a:chOff x="7687891" y="2389821"/>
            <a:chExt cx="805077" cy="369332"/>
          </a:xfrm>
        </p:grpSpPr>
        <p:sp>
          <p:nvSpPr>
            <p:cNvPr id="232" name="Ellipse 231">
              <a:extLst>
                <a:ext uri="{FF2B5EF4-FFF2-40B4-BE49-F238E27FC236}">
                  <a16:creationId xmlns:a16="http://schemas.microsoft.com/office/drawing/2014/main" id="{2AEBAC4F-35BE-C80F-3F68-53FFF0DA31A2}"/>
                </a:ext>
              </a:extLst>
            </p:cNvPr>
            <p:cNvSpPr/>
            <p:nvPr/>
          </p:nvSpPr>
          <p:spPr>
            <a:xfrm>
              <a:off x="7687891" y="2390118"/>
              <a:ext cx="805077" cy="349614"/>
            </a:xfrm>
            <a:prstGeom prst="ellipse">
              <a:avLst/>
            </a:prstGeom>
            <a:blipFill>
              <a:blip r:embed="rId11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3" name="ZoneTexte 232">
              <a:extLst>
                <a:ext uri="{FF2B5EF4-FFF2-40B4-BE49-F238E27FC236}">
                  <a16:creationId xmlns:a16="http://schemas.microsoft.com/office/drawing/2014/main" id="{F05E137B-417F-1DD9-2F2C-617DE4CB094A}"/>
                </a:ext>
              </a:extLst>
            </p:cNvPr>
            <p:cNvSpPr txBox="1"/>
            <p:nvPr/>
          </p:nvSpPr>
          <p:spPr>
            <a:xfrm>
              <a:off x="7744974" y="2389821"/>
              <a:ext cx="697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BACK</a:t>
              </a:r>
            </a:p>
          </p:txBody>
        </p:sp>
      </p:grpSp>
      <p:grpSp>
        <p:nvGrpSpPr>
          <p:cNvPr id="237" name="Groupe 236">
            <a:extLst>
              <a:ext uri="{FF2B5EF4-FFF2-40B4-BE49-F238E27FC236}">
                <a16:creationId xmlns:a16="http://schemas.microsoft.com/office/drawing/2014/main" id="{8FD7B952-9AEF-5CB0-C873-6F41D3C373E5}"/>
              </a:ext>
            </a:extLst>
          </p:cNvPr>
          <p:cNvGrpSpPr/>
          <p:nvPr/>
        </p:nvGrpSpPr>
        <p:grpSpPr>
          <a:xfrm>
            <a:off x="5190814" y="6262633"/>
            <a:ext cx="805077" cy="370466"/>
            <a:chOff x="7535491" y="1599543"/>
            <a:chExt cx="805077" cy="370466"/>
          </a:xfrm>
        </p:grpSpPr>
        <p:sp>
          <p:nvSpPr>
            <p:cNvPr id="238" name="Ellipse 237">
              <a:extLst>
                <a:ext uri="{FF2B5EF4-FFF2-40B4-BE49-F238E27FC236}">
                  <a16:creationId xmlns:a16="http://schemas.microsoft.com/office/drawing/2014/main" id="{A8505F0C-5746-ABBB-17AB-8B9C131257BB}"/>
                </a:ext>
              </a:extLst>
            </p:cNvPr>
            <p:cNvSpPr/>
            <p:nvPr/>
          </p:nvSpPr>
          <p:spPr>
            <a:xfrm>
              <a:off x="7535491" y="1599543"/>
              <a:ext cx="805077" cy="349614"/>
            </a:xfrm>
            <a:prstGeom prst="ellipse">
              <a:avLst/>
            </a:prstGeom>
            <a:blipFill>
              <a:blip r:embed="rId11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9" name="ZoneTexte 238">
              <a:extLst>
                <a:ext uri="{FF2B5EF4-FFF2-40B4-BE49-F238E27FC236}">
                  <a16:creationId xmlns:a16="http://schemas.microsoft.com/office/drawing/2014/main" id="{7E113123-1837-3C7D-23F2-B3E30D8744F4}"/>
                </a:ext>
              </a:extLst>
            </p:cNvPr>
            <p:cNvSpPr txBox="1"/>
            <p:nvPr/>
          </p:nvSpPr>
          <p:spPr>
            <a:xfrm>
              <a:off x="7649870" y="1600677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LEFT</a:t>
              </a:r>
            </a:p>
          </p:txBody>
        </p:sp>
      </p:grpSp>
      <p:grpSp>
        <p:nvGrpSpPr>
          <p:cNvPr id="240" name="Groupe 239">
            <a:extLst>
              <a:ext uri="{FF2B5EF4-FFF2-40B4-BE49-F238E27FC236}">
                <a16:creationId xmlns:a16="http://schemas.microsoft.com/office/drawing/2014/main" id="{F3E16FEA-7CD6-F6B8-B99D-0735F3CA0253}"/>
              </a:ext>
            </a:extLst>
          </p:cNvPr>
          <p:cNvGrpSpPr/>
          <p:nvPr/>
        </p:nvGrpSpPr>
        <p:grpSpPr>
          <a:xfrm>
            <a:off x="9535221" y="6243186"/>
            <a:ext cx="805077" cy="369332"/>
            <a:chOff x="7687891" y="2389821"/>
            <a:chExt cx="805077" cy="369332"/>
          </a:xfrm>
        </p:grpSpPr>
        <p:sp>
          <p:nvSpPr>
            <p:cNvPr id="244" name="Ellipse 243">
              <a:extLst>
                <a:ext uri="{FF2B5EF4-FFF2-40B4-BE49-F238E27FC236}">
                  <a16:creationId xmlns:a16="http://schemas.microsoft.com/office/drawing/2014/main" id="{D5B85D79-0AEE-A98D-5EE4-156B4CC89D0A}"/>
                </a:ext>
              </a:extLst>
            </p:cNvPr>
            <p:cNvSpPr/>
            <p:nvPr/>
          </p:nvSpPr>
          <p:spPr>
            <a:xfrm>
              <a:off x="7687891" y="2390118"/>
              <a:ext cx="805077" cy="349614"/>
            </a:xfrm>
            <a:prstGeom prst="ellipse">
              <a:avLst/>
            </a:prstGeom>
            <a:blipFill>
              <a:blip r:embed="rId11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5" name="ZoneTexte 244">
              <a:extLst>
                <a:ext uri="{FF2B5EF4-FFF2-40B4-BE49-F238E27FC236}">
                  <a16:creationId xmlns:a16="http://schemas.microsoft.com/office/drawing/2014/main" id="{9A550A51-4FB8-A435-3459-89D3749AC9FA}"/>
                </a:ext>
              </a:extLst>
            </p:cNvPr>
            <p:cNvSpPr txBox="1"/>
            <p:nvPr/>
          </p:nvSpPr>
          <p:spPr>
            <a:xfrm>
              <a:off x="7708748" y="2389821"/>
              <a:ext cx="7825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RIGHT</a:t>
              </a:r>
            </a:p>
          </p:txBody>
        </p:sp>
      </p:grpSp>
      <p:sp>
        <p:nvSpPr>
          <p:cNvPr id="123" name="ZoneTexte 122">
            <a:extLst>
              <a:ext uri="{FF2B5EF4-FFF2-40B4-BE49-F238E27FC236}">
                <a16:creationId xmlns:a16="http://schemas.microsoft.com/office/drawing/2014/main" id="{2D96C8A7-8893-030D-A4B7-BAD92C1FCB66}"/>
              </a:ext>
            </a:extLst>
          </p:cNvPr>
          <p:cNvSpPr txBox="1"/>
          <p:nvPr/>
        </p:nvSpPr>
        <p:spPr>
          <a:xfrm>
            <a:off x="9010538" y="1341208"/>
            <a:ext cx="5453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GP16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83FB0E3-3BE7-B583-B8FA-4A2B73043D34}"/>
              </a:ext>
            </a:extLst>
          </p:cNvPr>
          <p:cNvSpPr txBox="1"/>
          <p:nvPr/>
        </p:nvSpPr>
        <p:spPr>
          <a:xfrm>
            <a:off x="6025838" y="690220"/>
            <a:ext cx="8018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b="1" dirty="0"/>
              <a:t>DMG2305UX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352C1F6-1A3C-EB45-3B55-05E3813CA972}"/>
              </a:ext>
            </a:extLst>
          </p:cNvPr>
          <p:cNvSpPr txBox="1"/>
          <p:nvPr/>
        </p:nvSpPr>
        <p:spPr>
          <a:xfrm>
            <a:off x="1420121" y="1833219"/>
            <a:ext cx="21070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u="sng" dirty="0" err="1"/>
              <a:t>Electronic</a:t>
            </a:r>
            <a:r>
              <a:rPr lang="fr-FR" sz="2000" b="1" u="sng" dirty="0"/>
              <a:t> design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5701D2CA-79CA-7479-4DF2-5DE6E1406C8F}"/>
              </a:ext>
            </a:extLst>
          </p:cNvPr>
          <p:cNvCxnSpPr>
            <a:cxnSpLocks/>
          </p:cNvCxnSpPr>
          <p:nvPr/>
        </p:nvCxnSpPr>
        <p:spPr>
          <a:xfrm>
            <a:off x="2173904" y="803232"/>
            <a:ext cx="0" cy="849847"/>
          </a:xfrm>
          <a:prstGeom prst="line">
            <a:avLst/>
          </a:prstGeom>
          <a:ln w="41275">
            <a:solidFill>
              <a:schemeClr val="tx1"/>
            </a:solidFill>
            <a:head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5981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00542-3682-DDE7-62D7-F69B35DB1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91611D3-EACF-8B21-FAA7-26124DE8108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6000"/>
          </a:blip>
          <a:stretch>
            <a:fillRect/>
          </a:stretch>
        </p:blipFill>
        <p:spPr>
          <a:xfrm rot="16200000">
            <a:off x="4555707" y="-1213261"/>
            <a:ext cx="3080586" cy="990359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3B88C23-2A2C-24E2-7A69-D5E96791DEC4}"/>
              </a:ext>
            </a:extLst>
          </p:cNvPr>
          <p:cNvSpPr/>
          <p:nvPr/>
        </p:nvSpPr>
        <p:spPr>
          <a:xfrm>
            <a:off x="3866579" y="3237026"/>
            <a:ext cx="2906416" cy="995421"/>
          </a:xfrm>
          <a:prstGeom prst="rect">
            <a:avLst/>
          </a:prstGeom>
          <a:noFill/>
          <a:ln w="412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801889F0-E4B5-FC10-C0BC-E211A66C0B58}"/>
              </a:ext>
            </a:extLst>
          </p:cNvPr>
          <p:cNvCxnSpPr>
            <a:cxnSpLocks/>
          </p:cNvCxnSpPr>
          <p:nvPr/>
        </p:nvCxnSpPr>
        <p:spPr>
          <a:xfrm flipV="1">
            <a:off x="1853274" y="3536408"/>
            <a:ext cx="142196" cy="470037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CF51F7BD-4354-873C-6907-1E4DE9D191BB}"/>
              </a:ext>
            </a:extLst>
          </p:cNvPr>
          <p:cNvCxnSpPr>
            <a:cxnSpLocks/>
          </p:cNvCxnSpPr>
          <p:nvPr/>
        </p:nvCxnSpPr>
        <p:spPr>
          <a:xfrm flipV="1">
            <a:off x="4072504" y="2551859"/>
            <a:ext cx="0" cy="354327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40404172-4DC4-679F-01CB-E76DDF445398}"/>
              </a:ext>
            </a:extLst>
          </p:cNvPr>
          <p:cNvCxnSpPr>
            <a:cxnSpLocks/>
          </p:cNvCxnSpPr>
          <p:nvPr/>
        </p:nvCxnSpPr>
        <p:spPr>
          <a:xfrm flipH="1" flipV="1">
            <a:off x="1557023" y="3536408"/>
            <a:ext cx="9013" cy="1593316"/>
          </a:xfrm>
          <a:prstGeom prst="line">
            <a:avLst/>
          </a:prstGeom>
          <a:ln w="34925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76240851-A88B-880F-A477-189B71C17197}"/>
              </a:ext>
            </a:extLst>
          </p:cNvPr>
          <p:cNvCxnSpPr>
            <a:cxnSpLocks/>
          </p:cNvCxnSpPr>
          <p:nvPr/>
        </p:nvCxnSpPr>
        <p:spPr>
          <a:xfrm flipV="1">
            <a:off x="7409642" y="2541504"/>
            <a:ext cx="0" cy="388506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878A90CC-6AE8-EB97-4645-BE144E92F270}"/>
              </a:ext>
            </a:extLst>
          </p:cNvPr>
          <p:cNvCxnSpPr>
            <a:cxnSpLocks/>
          </p:cNvCxnSpPr>
          <p:nvPr/>
        </p:nvCxnSpPr>
        <p:spPr>
          <a:xfrm flipV="1">
            <a:off x="8439440" y="2551859"/>
            <a:ext cx="0" cy="394930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997B3F8C-EA50-0737-EA05-08A172FD0D84}"/>
              </a:ext>
            </a:extLst>
          </p:cNvPr>
          <p:cNvCxnSpPr>
            <a:cxnSpLocks/>
          </p:cNvCxnSpPr>
          <p:nvPr/>
        </p:nvCxnSpPr>
        <p:spPr>
          <a:xfrm flipV="1">
            <a:off x="9658443" y="2560914"/>
            <a:ext cx="0" cy="385875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1686DF4D-3235-9B3D-08D6-9D534DCFFD11}"/>
              </a:ext>
            </a:extLst>
          </p:cNvPr>
          <p:cNvCxnSpPr>
            <a:cxnSpLocks/>
          </p:cNvCxnSpPr>
          <p:nvPr/>
        </p:nvCxnSpPr>
        <p:spPr>
          <a:xfrm flipV="1">
            <a:off x="9438514" y="4546307"/>
            <a:ext cx="0" cy="561602"/>
          </a:xfrm>
          <a:prstGeom prst="line">
            <a:avLst/>
          </a:prstGeom>
          <a:ln w="34925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2CD303D7-17D7-5A74-558B-F2BB3DD16FA0}"/>
              </a:ext>
            </a:extLst>
          </p:cNvPr>
          <p:cNvCxnSpPr>
            <a:cxnSpLocks/>
          </p:cNvCxnSpPr>
          <p:nvPr/>
        </p:nvCxnSpPr>
        <p:spPr>
          <a:xfrm flipV="1">
            <a:off x="10659408" y="4541241"/>
            <a:ext cx="0" cy="561602"/>
          </a:xfrm>
          <a:prstGeom prst="line">
            <a:avLst/>
          </a:prstGeom>
          <a:ln w="34925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EEA2C94F-CE9D-6979-A86C-1DFCA042AB23}"/>
              </a:ext>
            </a:extLst>
          </p:cNvPr>
          <p:cNvCxnSpPr>
            <a:cxnSpLocks/>
          </p:cNvCxnSpPr>
          <p:nvPr/>
        </p:nvCxnSpPr>
        <p:spPr>
          <a:xfrm flipV="1">
            <a:off x="9615629" y="5096181"/>
            <a:ext cx="0" cy="605401"/>
          </a:xfrm>
          <a:prstGeom prst="line">
            <a:avLst/>
          </a:prstGeom>
          <a:ln w="41275">
            <a:solidFill>
              <a:schemeClr val="accent5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ZoneTexte 61">
            <a:extLst>
              <a:ext uri="{FF2B5EF4-FFF2-40B4-BE49-F238E27FC236}">
                <a16:creationId xmlns:a16="http://schemas.microsoft.com/office/drawing/2014/main" id="{2B14FBF4-3800-8E2C-DB28-1EC009C6FBE4}"/>
              </a:ext>
            </a:extLst>
          </p:cNvPr>
          <p:cNvSpPr txBox="1"/>
          <p:nvPr/>
        </p:nvSpPr>
        <p:spPr>
          <a:xfrm>
            <a:off x="8986677" y="6455746"/>
            <a:ext cx="1849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BAT 7,2V 6800mA</a:t>
            </a:r>
          </a:p>
        </p:txBody>
      </p: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62378BE7-B0FD-35F4-0F25-71B88999EB16}"/>
              </a:ext>
            </a:extLst>
          </p:cNvPr>
          <p:cNvCxnSpPr>
            <a:cxnSpLocks/>
          </p:cNvCxnSpPr>
          <p:nvPr/>
        </p:nvCxnSpPr>
        <p:spPr>
          <a:xfrm>
            <a:off x="10506209" y="4953011"/>
            <a:ext cx="0" cy="1526548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B1C5641A-8517-A200-D48F-21A36ACA582D}"/>
              </a:ext>
            </a:extLst>
          </p:cNvPr>
          <p:cNvCxnSpPr>
            <a:cxnSpLocks/>
          </p:cNvCxnSpPr>
          <p:nvPr/>
        </p:nvCxnSpPr>
        <p:spPr>
          <a:xfrm flipV="1">
            <a:off x="9614439" y="5867288"/>
            <a:ext cx="0" cy="605401"/>
          </a:xfrm>
          <a:prstGeom prst="line">
            <a:avLst/>
          </a:prstGeom>
          <a:ln w="41275">
            <a:solidFill>
              <a:schemeClr val="accent5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3E63B639-EEF2-A83E-61DF-6C41A96B4979}"/>
              </a:ext>
            </a:extLst>
          </p:cNvPr>
          <p:cNvCxnSpPr>
            <a:cxnSpLocks/>
          </p:cNvCxnSpPr>
          <p:nvPr/>
        </p:nvCxnSpPr>
        <p:spPr>
          <a:xfrm flipV="1">
            <a:off x="9488763" y="5713664"/>
            <a:ext cx="125676" cy="153624"/>
          </a:xfrm>
          <a:prstGeom prst="line">
            <a:avLst/>
          </a:prstGeom>
          <a:ln w="34925">
            <a:solidFill>
              <a:schemeClr val="accent5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CD772BC8-BAE8-832E-92FC-9189039BC731}"/>
              </a:ext>
            </a:extLst>
          </p:cNvPr>
          <p:cNvCxnSpPr>
            <a:cxnSpLocks/>
          </p:cNvCxnSpPr>
          <p:nvPr/>
        </p:nvCxnSpPr>
        <p:spPr>
          <a:xfrm flipV="1">
            <a:off x="9004988" y="4541241"/>
            <a:ext cx="0" cy="387794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7CC5DF3D-B971-2EAC-760D-16018234FDA2}"/>
              </a:ext>
            </a:extLst>
          </p:cNvPr>
          <p:cNvCxnSpPr>
            <a:cxnSpLocks/>
          </p:cNvCxnSpPr>
          <p:nvPr/>
        </p:nvCxnSpPr>
        <p:spPr>
          <a:xfrm flipV="1">
            <a:off x="8871801" y="4540787"/>
            <a:ext cx="0" cy="387794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CE12ABCE-A693-BCE4-550E-AE73A6D2BFBE}"/>
              </a:ext>
            </a:extLst>
          </p:cNvPr>
          <p:cNvCxnSpPr>
            <a:cxnSpLocks/>
          </p:cNvCxnSpPr>
          <p:nvPr/>
        </p:nvCxnSpPr>
        <p:spPr>
          <a:xfrm flipV="1">
            <a:off x="10207790" y="4541241"/>
            <a:ext cx="0" cy="387794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FD3F42DA-2A73-3ED0-C376-3595FBF5AC78}"/>
              </a:ext>
            </a:extLst>
          </p:cNvPr>
          <p:cNvCxnSpPr>
            <a:cxnSpLocks/>
          </p:cNvCxnSpPr>
          <p:nvPr/>
        </p:nvCxnSpPr>
        <p:spPr>
          <a:xfrm flipV="1">
            <a:off x="10053485" y="4541241"/>
            <a:ext cx="0" cy="387794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A5A0D03A-B1A1-00EC-828C-E79EB35B8A62}"/>
              </a:ext>
            </a:extLst>
          </p:cNvPr>
          <p:cNvCxnSpPr>
            <a:cxnSpLocks/>
          </p:cNvCxnSpPr>
          <p:nvPr/>
        </p:nvCxnSpPr>
        <p:spPr>
          <a:xfrm flipV="1">
            <a:off x="8763165" y="2423227"/>
            <a:ext cx="0" cy="525109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27F8FC68-A31A-D47A-6891-D693C6360FE8}"/>
              </a:ext>
            </a:extLst>
          </p:cNvPr>
          <p:cNvCxnSpPr>
            <a:cxnSpLocks/>
          </p:cNvCxnSpPr>
          <p:nvPr/>
        </p:nvCxnSpPr>
        <p:spPr>
          <a:xfrm flipV="1">
            <a:off x="8905405" y="2421680"/>
            <a:ext cx="0" cy="525109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F7ABD27B-5E7C-9688-9090-AF794EFECB89}"/>
              </a:ext>
            </a:extLst>
          </p:cNvPr>
          <p:cNvCxnSpPr>
            <a:cxnSpLocks/>
          </p:cNvCxnSpPr>
          <p:nvPr/>
        </p:nvCxnSpPr>
        <p:spPr>
          <a:xfrm flipV="1">
            <a:off x="10055847" y="2423227"/>
            <a:ext cx="0" cy="525109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40462AE5-612F-B0E7-3D75-D10EE171FBF6}"/>
              </a:ext>
            </a:extLst>
          </p:cNvPr>
          <p:cNvCxnSpPr>
            <a:cxnSpLocks/>
          </p:cNvCxnSpPr>
          <p:nvPr/>
        </p:nvCxnSpPr>
        <p:spPr>
          <a:xfrm flipV="1">
            <a:off x="10209517" y="2423227"/>
            <a:ext cx="0" cy="525109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Cercle : creux 72">
            <a:extLst>
              <a:ext uri="{FF2B5EF4-FFF2-40B4-BE49-F238E27FC236}">
                <a16:creationId xmlns:a16="http://schemas.microsoft.com/office/drawing/2014/main" id="{600F5574-B527-2219-1A49-9B930F235E4B}"/>
              </a:ext>
            </a:extLst>
          </p:cNvPr>
          <p:cNvSpPr/>
          <p:nvPr/>
        </p:nvSpPr>
        <p:spPr>
          <a:xfrm>
            <a:off x="8670006" y="4491185"/>
            <a:ext cx="99220" cy="88683"/>
          </a:xfrm>
          <a:prstGeom prst="donu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4" name="Cercle : creux 73">
            <a:extLst>
              <a:ext uri="{FF2B5EF4-FFF2-40B4-BE49-F238E27FC236}">
                <a16:creationId xmlns:a16="http://schemas.microsoft.com/office/drawing/2014/main" id="{02126379-CCBA-9580-2C79-B42F36C0674F}"/>
              </a:ext>
            </a:extLst>
          </p:cNvPr>
          <p:cNvSpPr/>
          <p:nvPr/>
        </p:nvSpPr>
        <p:spPr>
          <a:xfrm>
            <a:off x="9111364" y="4495942"/>
            <a:ext cx="99220" cy="88683"/>
          </a:xfrm>
          <a:prstGeom prst="donu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5" name="Cercle : creux 74">
            <a:extLst>
              <a:ext uri="{FF2B5EF4-FFF2-40B4-BE49-F238E27FC236}">
                <a16:creationId xmlns:a16="http://schemas.microsoft.com/office/drawing/2014/main" id="{89F806DD-7DCB-8461-994B-08C35ED11345}"/>
              </a:ext>
            </a:extLst>
          </p:cNvPr>
          <p:cNvSpPr/>
          <p:nvPr/>
        </p:nvSpPr>
        <p:spPr>
          <a:xfrm>
            <a:off x="9864038" y="2930388"/>
            <a:ext cx="99220" cy="88683"/>
          </a:xfrm>
          <a:prstGeom prst="donu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6" name="Cercle : creux 75">
            <a:extLst>
              <a:ext uri="{FF2B5EF4-FFF2-40B4-BE49-F238E27FC236}">
                <a16:creationId xmlns:a16="http://schemas.microsoft.com/office/drawing/2014/main" id="{A994E165-D3CC-EA7E-C32C-C2183F2CAF86}"/>
              </a:ext>
            </a:extLst>
          </p:cNvPr>
          <p:cNvSpPr/>
          <p:nvPr/>
        </p:nvSpPr>
        <p:spPr>
          <a:xfrm>
            <a:off x="9870606" y="4491184"/>
            <a:ext cx="99220" cy="88683"/>
          </a:xfrm>
          <a:prstGeom prst="donu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7" name="Cercle : creux 76">
            <a:extLst>
              <a:ext uri="{FF2B5EF4-FFF2-40B4-BE49-F238E27FC236}">
                <a16:creationId xmlns:a16="http://schemas.microsoft.com/office/drawing/2014/main" id="{62630598-8D3E-AD58-3859-F23E4DAE057A}"/>
              </a:ext>
            </a:extLst>
          </p:cNvPr>
          <p:cNvSpPr/>
          <p:nvPr/>
        </p:nvSpPr>
        <p:spPr>
          <a:xfrm>
            <a:off x="9011781" y="2896024"/>
            <a:ext cx="99220" cy="88683"/>
          </a:xfrm>
          <a:prstGeom prst="donu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8" name="Cercle : creux 77">
            <a:extLst>
              <a:ext uri="{FF2B5EF4-FFF2-40B4-BE49-F238E27FC236}">
                <a16:creationId xmlns:a16="http://schemas.microsoft.com/office/drawing/2014/main" id="{53BA4BF2-97BA-39D9-66BD-979EB30CC28A}"/>
              </a:ext>
            </a:extLst>
          </p:cNvPr>
          <p:cNvSpPr/>
          <p:nvPr/>
        </p:nvSpPr>
        <p:spPr>
          <a:xfrm>
            <a:off x="8568399" y="2906186"/>
            <a:ext cx="99220" cy="88683"/>
          </a:xfrm>
          <a:prstGeom prst="donu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9" name="Cercle : creux 78">
            <a:extLst>
              <a:ext uri="{FF2B5EF4-FFF2-40B4-BE49-F238E27FC236}">
                <a16:creationId xmlns:a16="http://schemas.microsoft.com/office/drawing/2014/main" id="{B491BAA7-E523-AF3E-3E14-218EF0AF67D1}"/>
              </a:ext>
            </a:extLst>
          </p:cNvPr>
          <p:cNvSpPr/>
          <p:nvPr/>
        </p:nvSpPr>
        <p:spPr>
          <a:xfrm>
            <a:off x="10320688" y="2907890"/>
            <a:ext cx="99220" cy="88683"/>
          </a:xfrm>
          <a:prstGeom prst="donu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0" name="Cercle : creux 79">
            <a:extLst>
              <a:ext uri="{FF2B5EF4-FFF2-40B4-BE49-F238E27FC236}">
                <a16:creationId xmlns:a16="http://schemas.microsoft.com/office/drawing/2014/main" id="{386C05A1-DEFC-48BA-41BB-46B462C291E1}"/>
              </a:ext>
            </a:extLst>
          </p:cNvPr>
          <p:cNvSpPr/>
          <p:nvPr/>
        </p:nvSpPr>
        <p:spPr>
          <a:xfrm>
            <a:off x="10339728" y="4496245"/>
            <a:ext cx="99220" cy="88683"/>
          </a:xfrm>
          <a:prstGeom prst="donu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A887D9D-1D0C-02B9-ECD8-F2A6CE8663C2}"/>
              </a:ext>
            </a:extLst>
          </p:cNvPr>
          <p:cNvCxnSpPr>
            <a:cxnSpLocks/>
          </p:cNvCxnSpPr>
          <p:nvPr/>
        </p:nvCxnSpPr>
        <p:spPr>
          <a:xfrm flipV="1">
            <a:off x="7107484" y="4541247"/>
            <a:ext cx="0" cy="561602"/>
          </a:xfrm>
          <a:prstGeom prst="line">
            <a:avLst/>
          </a:prstGeom>
          <a:ln w="34925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EA87A955-19B9-0648-5911-2C79A35FABD8}"/>
              </a:ext>
            </a:extLst>
          </p:cNvPr>
          <p:cNvCxnSpPr>
            <a:cxnSpLocks/>
            <a:stCxn id="87" idx="2"/>
          </p:cNvCxnSpPr>
          <p:nvPr/>
        </p:nvCxnSpPr>
        <p:spPr>
          <a:xfrm flipV="1">
            <a:off x="7100232" y="3033862"/>
            <a:ext cx="7252" cy="1590605"/>
          </a:xfrm>
          <a:prstGeom prst="line">
            <a:avLst/>
          </a:prstGeom>
          <a:ln w="34925">
            <a:solidFill>
              <a:schemeClr val="accent5"/>
            </a:solidFill>
            <a:prstDash val="sysDot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9A0FA87F-FAA5-C89A-5D42-BA38617AB681}"/>
              </a:ext>
            </a:extLst>
          </p:cNvPr>
          <p:cNvCxnSpPr>
            <a:cxnSpLocks/>
          </p:cNvCxnSpPr>
          <p:nvPr/>
        </p:nvCxnSpPr>
        <p:spPr>
          <a:xfrm flipV="1">
            <a:off x="6970002" y="4531628"/>
            <a:ext cx="0" cy="387794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E680FC6C-CD6A-740F-3593-20D8777E544C}"/>
              </a:ext>
            </a:extLst>
          </p:cNvPr>
          <p:cNvCxnSpPr>
            <a:cxnSpLocks/>
          </p:cNvCxnSpPr>
          <p:nvPr/>
        </p:nvCxnSpPr>
        <p:spPr>
          <a:xfrm flipV="1">
            <a:off x="6970002" y="2946789"/>
            <a:ext cx="0" cy="1644300"/>
          </a:xfrm>
          <a:prstGeom prst="line">
            <a:avLst/>
          </a:prstGeom>
          <a:ln w="34925">
            <a:solidFill>
              <a:schemeClr val="tx1"/>
            </a:solidFill>
            <a:prstDash val="sysDot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6" name="Groupe 85">
            <a:extLst>
              <a:ext uri="{FF2B5EF4-FFF2-40B4-BE49-F238E27FC236}">
                <a16:creationId xmlns:a16="http://schemas.microsoft.com/office/drawing/2014/main" id="{BB57625D-9483-8517-E4CD-AB6B3E15B24B}"/>
              </a:ext>
            </a:extLst>
          </p:cNvPr>
          <p:cNvGrpSpPr/>
          <p:nvPr/>
        </p:nvGrpSpPr>
        <p:grpSpPr>
          <a:xfrm>
            <a:off x="6882760" y="4479894"/>
            <a:ext cx="434943" cy="144573"/>
            <a:chOff x="6062752" y="1289828"/>
            <a:chExt cx="473219" cy="138111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257A5586-7398-E521-1C78-26853EE70B9B}"/>
                </a:ext>
              </a:extLst>
            </p:cNvPr>
            <p:cNvSpPr/>
            <p:nvPr/>
          </p:nvSpPr>
          <p:spPr>
            <a:xfrm>
              <a:off x="6062752" y="1289828"/>
              <a:ext cx="473219" cy="13811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EA2A6F9E-807B-618C-83A2-CE4CDE979A62}"/>
                </a:ext>
              </a:extLst>
            </p:cNvPr>
            <p:cNvCxnSpPr>
              <a:cxnSpLocks/>
            </p:cNvCxnSpPr>
            <p:nvPr/>
          </p:nvCxnSpPr>
          <p:spPr>
            <a:xfrm>
              <a:off x="6304615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1D10C48B-8656-92EC-3847-115FB4B289CB}"/>
                </a:ext>
              </a:extLst>
            </p:cNvPr>
            <p:cNvCxnSpPr>
              <a:cxnSpLocks/>
            </p:cNvCxnSpPr>
            <p:nvPr/>
          </p:nvCxnSpPr>
          <p:spPr>
            <a:xfrm>
              <a:off x="6142690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C92A377A-F4FE-6B9F-F512-7B18190FD3A8}"/>
                </a:ext>
              </a:extLst>
            </p:cNvPr>
            <p:cNvCxnSpPr>
              <a:cxnSpLocks/>
            </p:cNvCxnSpPr>
            <p:nvPr/>
          </p:nvCxnSpPr>
          <p:spPr>
            <a:xfrm>
              <a:off x="6457015" y="1351384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5F71F2E2-3D01-6476-9ED9-D5DEA854A40E}"/>
              </a:ext>
            </a:extLst>
          </p:cNvPr>
          <p:cNvCxnSpPr>
            <a:cxnSpLocks/>
          </p:cNvCxnSpPr>
          <p:nvPr/>
        </p:nvCxnSpPr>
        <p:spPr>
          <a:xfrm>
            <a:off x="8143643" y="4054778"/>
            <a:ext cx="436519" cy="0"/>
          </a:xfrm>
          <a:prstGeom prst="line">
            <a:avLst/>
          </a:prstGeom>
          <a:ln w="34925">
            <a:solidFill>
              <a:srgbClr val="F7FC2C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64C0535C-F140-8A0C-8010-82B9F26B3851}"/>
              </a:ext>
            </a:extLst>
          </p:cNvPr>
          <p:cNvCxnSpPr>
            <a:cxnSpLocks/>
          </p:cNvCxnSpPr>
          <p:nvPr/>
        </p:nvCxnSpPr>
        <p:spPr>
          <a:xfrm flipV="1">
            <a:off x="7743627" y="4222042"/>
            <a:ext cx="2695321" cy="7394"/>
          </a:xfrm>
          <a:prstGeom prst="line">
            <a:avLst/>
          </a:prstGeom>
          <a:ln w="34925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Connecteur droit 109">
            <a:extLst>
              <a:ext uri="{FF2B5EF4-FFF2-40B4-BE49-F238E27FC236}">
                <a16:creationId xmlns:a16="http://schemas.microsoft.com/office/drawing/2014/main" id="{E9B8F921-DF8E-8E1F-E2F0-1DA2518CC00C}"/>
              </a:ext>
            </a:extLst>
          </p:cNvPr>
          <p:cNvCxnSpPr>
            <a:cxnSpLocks/>
          </p:cNvCxnSpPr>
          <p:nvPr/>
        </p:nvCxnSpPr>
        <p:spPr>
          <a:xfrm>
            <a:off x="8041805" y="4085632"/>
            <a:ext cx="1261823" cy="0"/>
          </a:xfrm>
          <a:prstGeom prst="line">
            <a:avLst/>
          </a:prstGeom>
          <a:ln w="34925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7939C06B-2290-5D63-ED0C-9FD0EA78A071}"/>
              </a:ext>
            </a:extLst>
          </p:cNvPr>
          <p:cNvCxnSpPr>
            <a:cxnSpLocks/>
          </p:cNvCxnSpPr>
          <p:nvPr/>
        </p:nvCxnSpPr>
        <p:spPr>
          <a:xfrm>
            <a:off x="6574907" y="3113234"/>
            <a:ext cx="690906" cy="0"/>
          </a:xfrm>
          <a:prstGeom prst="line">
            <a:avLst/>
          </a:prstGeom>
          <a:ln w="34925">
            <a:solidFill>
              <a:schemeClr val="tx2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Connecteur droit 153">
            <a:extLst>
              <a:ext uri="{FF2B5EF4-FFF2-40B4-BE49-F238E27FC236}">
                <a16:creationId xmlns:a16="http://schemas.microsoft.com/office/drawing/2014/main" id="{83168016-5BF3-2292-28D8-C9E71200089C}"/>
              </a:ext>
            </a:extLst>
          </p:cNvPr>
          <p:cNvCxnSpPr>
            <a:cxnSpLocks/>
          </p:cNvCxnSpPr>
          <p:nvPr/>
        </p:nvCxnSpPr>
        <p:spPr>
          <a:xfrm>
            <a:off x="6523760" y="4432959"/>
            <a:ext cx="738979" cy="0"/>
          </a:xfrm>
          <a:prstGeom prst="line">
            <a:avLst/>
          </a:prstGeom>
          <a:ln w="34925">
            <a:solidFill>
              <a:schemeClr val="tx2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6" name="Groupe 135">
            <a:extLst>
              <a:ext uri="{FF2B5EF4-FFF2-40B4-BE49-F238E27FC236}">
                <a16:creationId xmlns:a16="http://schemas.microsoft.com/office/drawing/2014/main" id="{6120AFC6-CB41-915F-70DD-B4AD65FD9666}"/>
              </a:ext>
            </a:extLst>
          </p:cNvPr>
          <p:cNvGrpSpPr/>
          <p:nvPr/>
        </p:nvGrpSpPr>
        <p:grpSpPr>
          <a:xfrm>
            <a:off x="2378151" y="4494989"/>
            <a:ext cx="581019" cy="112823"/>
            <a:chOff x="3976903" y="5438319"/>
            <a:chExt cx="581019" cy="112823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AB715C94-A4C7-1F69-8699-9F97287B7B2D}"/>
                </a:ext>
              </a:extLst>
            </p:cNvPr>
            <p:cNvSpPr/>
            <p:nvPr/>
          </p:nvSpPr>
          <p:spPr>
            <a:xfrm>
              <a:off x="3976903" y="5438319"/>
              <a:ext cx="581019" cy="11282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4" name="Connecteur droit 113">
              <a:extLst>
                <a:ext uri="{FF2B5EF4-FFF2-40B4-BE49-F238E27FC236}">
                  <a16:creationId xmlns:a16="http://schemas.microsoft.com/office/drawing/2014/main" id="{EABB6B29-4B93-E91B-9FDC-60E91A36D286}"/>
                </a:ext>
              </a:extLst>
            </p:cNvPr>
            <p:cNvCxnSpPr>
              <a:cxnSpLocks/>
            </p:cNvCxnSpPr>
            <p:nvPr/>
          </p:nvCxnSpPr>
          <p:spPr>
            <a:xfrm>
              <a:off x="4338831" y="5497652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cteur droit 114">
              <a:extLst>
                <a:ext uri="{FF2B5EF4-FFF2-40B4-BE49-F238E27FC236}">
                  <a16:creationId xmlns:a16="http://schemas.microsoft.com/office/drawing/2014/main" id="{EE55B362-1748-92C3-5840-CB31D96F1580}"/>
                </a:ext>
              </a:extLst>
            </p:cNvPr>
            <p:cNvCxnSpPr>
              <a:cxnSpLocks/>
            </p:cNvCxnSpPr>
            <p:nvPr/>
          </p:nvCxnSpPr>
          <p:spPr>
            <a:xfrm>
              <a:off x="4056482" y="5497652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eur droit 115">
              <a:extLst>
                <a:ext uri="{FF2B5EF4-FFF2-40B4-BE49-F238E27FC236}">
                  <a16:creationId xmlns:a16="http://schemas.microsoft.com/office/drawing/2014/main" id="{67B442BD-84CC-EE02-BD7A-AF805F85E79A}"/>
                </a:ext>
              </a:extLst>
            </p:cNvPr>
            <p:cNvCxnSpPr>
              <a:cxnSpLocks/>
            </p:cNvCxnSpPr>
            <p:nvPr/>
          </p:nvCxnSpPr>
          <p:spPr>
            <a:xfrm>
              <a:off x="4478106" y="5495261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necteur droit 120">
              <a:extLst>
                <a:ext uri="{FF2B5EF4-FFF2-40B4-BE49-F238E27FC236}">
                  <a16:creationId xmlns:a16="http://schemas.microsoft.com/office/drawing/2014/main" id="{FD495CF0-94BD-F2FF-D6F3-920F505BE234}"/>
                </a:ext>
              </a:extLst>
            </p:cNvPr>
            <p:cNvCxnSpPr>
              <a:cxnSpLocks/>
            </p:cNvCxnSpPr>
            <p:nvPr/>
          </p:nvCxnSpPr>
          <p:spPr>
            <a:xfrm>
              <a:off x="4197973" y="5498863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B3295451-9B83-35D5-A208-6A1C70B64A29}"/>
              </a:ext>
            </a:extLst>
          </p:cNvPr>
          <p:cNvCxnSpPr>
            <a:cxnSpLocks/>
          </p:cNvCxnSpPr>
          <p:nvPr/>
        </p:nvCxnSpPr>
        <p:spPr>
          <a:xfrm flipH="1" flipV="1">
            <a:off x="4211633" y="2405640"/>
            <a:ext cx="1" cy="491540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907F7FA0-18CB-CC33-118E-6D9E768A0E5F}"/>
              </a:ext>
            </a:extLst>
          </p:cNvPr>
          <p:cNvCxnSpPr>
            <a:cxnSpLocks/>
          </p:cNvCxnSpPr>
          <p:nvPr/>
        </p:nvCxnSpPr>
        <p:spPr>
          <a:xfrm flipV="1">
            <a:off x="2769382" y="3557956"/>
            <a:ext cx="1886" cy="496822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Connecteur droit 137">
            <a:extLst>
              <a:ext uri="{FF2B5EF4-FFF2-40B4-BE49-F238E27FC236}">
                <a16:creationId xmlns:a16="http://schemas.microsoft.com/office/drawing/2014/main" id="{E1A3BC98-A48B-C811-4650-331AB60CA67E}"/>
              </a:ext>
            </a:extLst>
          </p:cNvPr>
          <p:cNvCxnSpPr>
            <a:cxnSpLocks/>
          </p:cNvCxnSpPr>
          <p:nvPr/>
        </p:nvCxnSpPr>
        <p:spPr>
          <a:xfrm>
            <a:off x="7857894" y="4265464"/>
            <a:ext cx="1898671" cy="0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8" name="Connecteur droit 147">
            <a:extLst>
              <a:ext uri="{FF2B5EF4-FFF2-40B4-BE49-F238E27FC236}">
                <a16:creationId xmlns:a16="http://schemas.microsoft.com/office/drawing/2014/main" id="{39CB6988-8B99-4D5B-019F-E351E7BC2274}"/>
              </a:ext>
            </a:extLst>
          </p:cNvPr>
          <p:cNvCxnSpPr>
            <a:cxnSpLocks/>
          </p:cNvCxnSpPr>
          <p:nvPr/>
        </p:nvCxnSpPr>
        <p:spPr>
          <a:xfrm flipV="1">
            <a:off x="5850646" y="4316678"/>
            <a:ext cx="3764983" cy="7795"/>
          </a:xfrm>
          <a:prstGeom prst="line">
            <a:avLst/>
          </a:prstGeom>
          <a:ln w="34925">
            <a:solidFill>
              <a:schemeClr val="tx2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AC685BFD-1856-341F-3BF1-9B70C1C0474F}"/>
              </a:ext>
            </a:extLst>
          </p:cNvPr>
          <p:cNvCxnSpPr>
            <a:cxnSpLocks/>
          </p:cNvCxnSpPr>
          <p:nvPr/>
        </p:nvCxnSpPr>
        <p:spPr>
          <a:xfrm flipH="1" flipV="1">
            <a:off x="1853274" y="2438464"/>
            <a:ext cx="1" cy="491540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7C39D7FC-8645-3399-D163-67C02247B905}"/>
              </a:ext>
            </a:extLst>
          </p:cNvPr>
          <p:cNvCxnSpPr>
            <a:cxnSpLocks/>
          </p:cNvCxnSpPr>
          <p:nvPr/>
        </p:nvCxnSpPr>
        <p:spPr>
          <a:xfrm flipH="1">
            <a:off x="1545234" y="3367150"/>
            <a:ext cx="133833" cy="0"/>
          </a:xfrm>
          <a:prstGeom prst="line">
            <a:avLst/>
          </a:prstGeom>
          <a:ln w="34925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9" name="Connecteur droit avec flèche 158">
            <a:extLst>
              <a:ext uri="{FF2B5EF4-FFF2-40B4-BE49-F238E27FC236}">
                <a16:creationId xmlns:a16="http://schemas.microsoft.com/office/drawing/2014/main" id="{F69D83F8-40DA-19F7-41C6-0491307F35D9}"/>
              </a:ext>
            </a:extLst>
          </p:cNvPr>
          <p:cNvCxnSpPr/>
          <p:nvPr/>
        </p:nvCxnSpPr>
        <p:spPr>
          <a:xfrm flipV="1">
            <a:off x="8629365" y="1775486"/>
            <a:ext cx="0" cy="1110380"/>
          </a:xfrm>
          <a:prstGeom prst="straightConnector1">
            <a:avLst/>
          </a:prstGeom>
          <a:ln w="31750">
            <a:solidFill>
              <a:schemeClr val="tx2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0" name="Connecteur droit avec flèche 159">
            <a:extLst>
              <a:ext uri="{FF2B5EF4-FFF2-40B4-BE49-F238E27FC236}">
                <a16:creationId xmlns:a16="http://schemas.microsoft.com/office/drawing/2014/main" id="{C18563E0-59E2-9595-FEE6-BC5B161045D6}"/>
              </a:ext>
            </a:extLst>
          </p:cNvPr>
          <p:cNvCxnSpPr/>
          <p:nvPr/>
        </p:nvCxnSpPr>
        <p:spPr>
          <a:xfrm flipV="1">
            <a:off x="9052433" y="1795806"/>
            <a:ext cx="0" cy="1110380"/>
          </a:xfrm>
          <a:prstGeom prst="straightConnector1">
            <a:avLst/>
          </a:prstGeom>
          <a:ln w="31750">
            <a:solidFill>
              <a:schemeClr val="tx2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1" name="Connecteur droit avec flèche 160">
            <a:extLst>
              <a:ext uri="{FF2B5EF4-FFF2-40B4-BE49-F238E27FC236}">
                <a16:creationId xmlns:a16="http://schemas.microsoft.com/office/drawing/2014/main" id="{564B0861-90A6-7B3F-1634-F680EA7223DA}"/>
              </a:ext>
            </a:extLst>
          </p:cNvPr>
          <p:cNvCxnSpPr/>
          <p:nvPr/>
        </p:nvCxnSpPr>
        <p:spPr>
          <a:xfrm flipV="1">
            <a:off x="9911258" y="1823650"/>
            <a:ext cx="0" cy="1110380"/>
          </a:xfrm>
          <a:prstGeom prst="straightConnector1">
            <a:avLst/>
          </a:prstGeom>
          <a:ln w="31750">
            <a:solidFill>
              <a:schemeClr val="tx2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2" name="Connecteur droit avec flèche 161">
            <a:extLst>
              <a:ext uri="{FF2B5EF4-FFF2-40B4-BE49-F238E27FC236}">
                <a16:creationId xmlns:a16="http://schemas.microsoft.com/office/drawing/2014/main" id="{88C5D6A4-B277-5E12-0ED6-F9371488DB19}"/>
              </a:ext>
            </a:extLst>
          </p:cNvPr>
          <p:cNvCxnSpPr/>
          <p:nvPr/>
        </p:nvCxnSpPr>
        <p:spPr>
          <a:xfrm flipV="1">
            <a:off x="10370220" y="1823650"/>
            <a:ext cx="0" cy="1110380"/>
          </a:xfrm>
          <a:prstGeom prst="straightConnector1">
            <a:avLst/>
          </a:prstGeom>
          <a:ln w="31750">
            <a:solidFill>
              <a:schemeClr val="tx2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3" name="Connecteur droit avec flèche 162">
            <a:extLst>
              <a:ext uri="{FF2B5EF4-FFF2-40B4-BE49-F238E27FC236}">
                <a16:creationId xmlns:a16="http://schemas.microsoft.com/office/drawing/2014/main" id="{1D7595C0-CB5F-AC21-B4B2-C859243A23C3}"/>
              </a:ext>
            </a:extLst>
          </p:cNvPr>
          <p:cNvCxnSpPr>
            <a:cxnSpLocks/>
          </p:cNvCxnSpPr>
          <p:nvPr/>
        </p:nvCxnSpPr>
        <p:spPr>
          <a:xfrm>
            <a:off x="8728270" y="4540283"/>
            <a:ext cx="0" cy="1143161"/>
          </a:xfrm>
          <a:prstGeom prst="straightConnector1">
            <a:avLst/>
          </a:prstGeom>
          <a:ln w="31750">
            <a:solidFill>
              <a:schemeClr val="tx2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Connecteur droit avec flèche 164">
            <a:extLst>
              <a:ext uri="{FF2B5EF4-FFF2-40B4-BE49-F238E27FC236}">
                <a16:creationId xmlns:a16="http://schemas.microsoft.com/office/drawing/2014/main" id="{374DE324-BD51-EE21-38F6-58EF0C85B978}"/>
              </a:ext>
            </a:extLst>
          </p:cNvPr>
          <p:cNvCxnSpPr>
            <a:cxnSpLocks/>
          </p:cNvCxnSpPr>
          <p:nvPr/>
        </p:nvCxnSpPr>
        <p:spPr>
          <a:xfrm>
            <a:off x="9161498" y="4531262"/>
            <a:ext cx="0" cy="1143161"/>
          </a:xfrm>
          <a:prstGeom prst="straightConnector1">
            <a:avLst/>
          </a:prstGeom>
          <a:ln w="31750">
            <a:solidFill>
              <a:schemeClr val="tx2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6" name="Connecteur droit avec flèche 165">
            <a:extLst>
              <a:ext uri="{FF2B5EF4-FFF2-40B4-BE49-F238E27FC236}">
                <a16:creationId xmlns:a16="http://schemas.microsoft.com/office/drawing/2014/main" id="{7001EDC7-1481-AF26-807A-CE9C33C1E172}"/>
              </a:ext>
            </a:extLst>
          </p:cNvPr>
          <p:cNvCxnSpPr>
            <a:cxnSpLocks/>
          </p:cNvCxnSpPr>
          <p:nvPr/>
        </p:nvCxnSpPr>
        <p:spPr>
          <a:xfrm>
            <a:off x="9913648" y="4558143"/>
            <a:ext cx="0" cy="1143161"/>
          </a:xfrm>
          <a:prstGeom prst="straightConnector1">
            <a:avLst/>
          </a:prstGeom>
          <a:ln w="31750">
            <a:solidFill>
              <a:schemeClr val="tx2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7" name="Connecteur droit avec flèche 166">
            <a:extLst>
              <a:ext uri="{FF2B5EF4-FFF2-40B4-BE49-F238E27FC236}">
                <a16:creationId xmlns:a16="http://schemas.microsoft.com/office/drawing/2014/main" id="{F5090454-9F5A-06D8-5321-2ACA84A6D781}"/>
              </a:ext>
            </a:extLst>
          </p:cNvPr>
          <p:cNvCxnSpPr>
            <a:cxnSpLocks/>
          </p:cNvCxnSpPr>
          <p:nvPr/>
        </p:nvCxnSpPr>
        <p:spPr>
          <a:xfrm>
            <a:off x="10393473" y="4531262"/>
            <a:ext cx="0" cy="1143161"/>
          </a:xfrm>
          <a:prstGeom prst="straightConnector1">
            <a:avLst/>
          </a:prstGeom>
          <a:ln w="31750">
            <a:solidFill>
              <a:schemeClr val="tx2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9" name="ZoneTexte 168">
            <a:extLst>
              <a:ext uri="{FF2B5EF4-FFF2-40B4-BE49-F238E27FC236}">
                <a16:creationId xmlns:a16="http://schemas.microsoft.com/office/drawing/2014/main" id="{0D60A8F6-C732-B547-FA33-8D793F4835F4}"/>
              </a:ext>
            </a:extLst>
          </p:cNvPr>
          <p:cNvSpPr txBox="1"/>
          <p:nvPr/>
        </p:nvSpPr>
        <p:spPr>
          <a:xfrm>
            <a:off x="8493137" y="1564070"/>
            <a:ext cx="6960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 err="1"/>
              <a:t>Motor</a:t>
            </a:r>
            <a:r>
              <a:rPr lang="fr-FR" sz="1000" b="1" dirty="0"/>
              <a:t>  FL</a:t>
            </a:r>
          </a:p>
        </p:txBody>
      </p:sp>
      <p:sp>
        <p:nvSpPr>
          <p:cNvPr id="170" name="ZoneTexte 169">
            <a:extLst>
              <a:ext uri="{FF2B5EF4-FFF2-40B4-BE49-F238E27FC236}">
                <a16:creationId xmlns:a16="http://schemas.microsoft.com/office/drawing/2014/main" id="{CEB32F3B-736D-C881-1CBE-46283B1288CA}"/>
              </a:ext>
            </a:extLst>
          </p:cNvPr>
          <p:cNvSpPr txBox="1"/>
          <p:nvPr/>
        </p:nvSpPr>
        <p:spPr>
          <a:xfrm>
            <a:off x="9801533" y="5677758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 err="1"/>
              <a:t>Motor</a:t>
            </a:r>
            <a:r>
              <a:rPr lang="fr-FR" sz="1000" b="1" dirty="0"/>
              <a:t> BR</a:t>
            </a:r>
          </a:p>
        </p:txBody>
      </p:sp>
      <p:sp>
        <p:nvSpPr>
          <p:cNvPr id="171" name="ZoneTexte 170">
            <a:extLst>
              <a:ext uri="{FF2B5EF4-FFF2-40B4-BE49-F238E27FC236}">
                <a16:creationId xmlns:a16="http://schemas.microsoft.com/office/drawing/2014/main" id="{719E5E22-38CF-DAF5-B114-9CB1000F556C}"/>
              </a:ext>
            </a:extLst>
          </p:cNvPr>
          <p:cNvSpPr txBox="1"/>
          <p:nvPr/>
        </p:nvSpPr>
        <p:spPr>
          <a:xfrm>
            <a:off x="8632580" y="5678005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 err="1"/>
              <a:t>Motor</a:t>
            </a:r>
            <a:r>
              <a:rPr lang="fr-FR" sz="1000" b="1" dirty="0"/>
              <a:t> BL</a:t>
            </a:r>
          </a:p>
        </p:txBody>
      </p:sp>
      <p:sp>
        <p:nvSpPr>
          <p:cNvPr id="172" name="ZoneTexte 171">
            <a:extLst>
              <a:ext uri="{FF2B5EF4-FFF2-40B4-BE49-F238E27FC236}">
                <a16:creationId xmlns:a16="http://schemas.microsoft.com/office/drawing/2014/main" id="{DC42B50B-2F7A-DF3A-0836-706AD27FC0F2}"/>
              </a:ext>
            </a:extLst>
          </p:cNvPr>
          <p:cNvSpPr txBox="1"/>
          <p:nvPr/>
        </p:nvSpPr>
        <p:spPr>
          <a:xfrm>
            <a:off x="9789160" y="1564030"/>
            <a:ext cx="6848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 err="1"/>
              <a:t>Motor</a:t>
            </a:r>
            <a:r>
              <a:rPr lang="fr-FR" sz="1000" b="1" dirty="0"/>
              <a:t> FR</a:t>
            </a:r>
          </a:p>
        </p:txBody>
      </p:sp>
      <p:sp>
        <p:nvSpPr>
          <p:cNvPr id="173" name="ZoneTexte 172">
            <a:extLst>
              <a:ext uri="{FF2B5EF4-FFF2-40B4-BE49-F238E27FC236}">
                <a16:creationId xmlns:a16="http://schemas.microsoft.com/office/drawing/2014/main" id="{F8A30B03-88E1-907F-46A5-A6228917275F}"/>
              </a:ext>
            </a:extLst>
          </p:cNvPr>
          <p:cNvSpPr txBox="1"/>
          <p:nvPr/>
        </p:nvSpPr>
        <p:spPr>
          <a:xfrm>
            <a:off x="6351832" y="5716285"/>
            <a:ext cx="13436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/>
              <a:t>Servo  BL       Servo BR</a:t>
            </a:r>
          </a:p>
        </p:txBody>
      </p:sp>
      <p:cxnSp>
        <p:nvCxnSpPr>
          <p:cNvPr id="174" name="Connecteur droit avec flèche 173">
            <a:extLst>
              <a:ext uri="{FF2B5EF4-FFF2-40B4-BE49-F238E27FC236}">
                <a16:creationId xmlns:a16="http://schemas.microsoft.com/office/drawing/2014/main" id="{564B8545-655B-3DC0-152F-7E9430782A50}"/>
              </a:ext>
            </a:extLst>
          </p:cNvPr>
          <p:cNvCxnSpPr>
            <a:cxnSpLocks/>
          </p:cNvCxnSpPr>
          <p:nvPr/>
        </p:nvCxnSpPr>
        <p:spPr>
          <a:xfrm flipV="1">
            <a:off x="7265813" y="1775486"/>
            <a:ext cx="143829" cy="1094900"/>
          </a:xfrm>
          <a:prstGeom prst="straightConnector1">
            <a:avLst/>
          </a:prstGeom>
          <a:ln w="317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9" name="Connecteur droit avec flèche 178">
            <a:extLst>
              <a:ext uri="{FF2B5EF4-FFF2-40B4-BE49-F238E27FC236}">
                <a16:creationId xmlns:a16="http://schemas.microsoft.com/office/drawing/2014/main" id="{83E4F58C-DBAE-9965-9F4F-D1B1E7EA4369}"/>
              </a:ext>
            </a:extLst>
          </p:cNvPr>
          <p:cNvCxnSpPr>
            <a:cxnSpLocks/>
          </p:cNvCxnSpPr>
          <p:nvPr/>
        </p:nvCxnSpPr>
        <p:spPr>
          <a:xfrm>
            <a:off x="7258596" y="4591089"/>
            <a:ext cx="218529" cy="1090178"/>
          </a:xfrm>
          <a:prstGeom prst="straightConnector1">
            <a:avLst/>
          </a:prstGeom>
          <a:ln w="317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5" name="ZoneTexte 184">
            <a:extLst>
              <a:ext uri="{FF2B5EF4-FFF2-40B4-BE49-F238E27FC236}">
                <a16:creationId xmlns:a16="http://schemas.microsoft.com/office/drawing/2014/main" id="{CBDC2175-7907-2C8B-5346-6BD72868A18C}"/>
              </a:ext>
            </a:extLst>
          </p:cNvPr>
          <p:cNvSpPr txBox="1"/>
          <p:nvPr/>
        </p:nvSpPr>
        <p:spPr>
          <a:xfrm>
            <a:off x="6197781" y="1537233"/>
            <a:ext cx="13179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/>
              <a:t>Servo  FL       Servo FR</a:t>
            </a:r>
          </a:p>
        </p:txBody>
      </p:sp>
      <p:pic>
        <p:nvPicPr>
          <p:cNvPr id="200" name="Image 199">
            <a:extLst>
              <a:ext uri="{FF2B5EF4-FFF2-40B4-BE49-F238E27FC236}">
                <a16:creationId xmlns:a16="http://schemas.microsoft.com/office/drawing/2014/main" id="{BA23FDAD-3475-C23F-B348-A42D6AC718A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4840233" y="2147901"/>
            <a:ext cx="969691" cy="2900357"/>
          </a:xfrm>
          <a:prstGeom prst="rect">
            <a:avLst/>
          </a:prstGeom>
        </p:spPr>
      </p:pic>
      <p:cxnSp>
        <p:nvCxnSpPr>
          <p:cNvPr id="201" name="Connecteur droit 200">
            <a:extLst>
              <a:ext uri="{FF2B5EF4-FFF2-40B4-BE49-F238E27FC236}">
                <a16:creationId xmlns:a16="http://schemas.microsoft.com/office/drawing/2014/main" id="{3595F924-59D1-0A63-099B-56F93A894C1F}"/>
              </a:ext>
            </a:extLst>
          </p:cNvPr>
          <p:cNvCxnSpPr>
            <a:cxnSpLocks/>
          </p:cNvCxnSpPr>
          <p:nvPr/>
        </p:nvCxnSpPr>
        <p:spPr>
          <a:xfrm flipV="1">
            <a:off x="8290861" y="4551401"/>
            <a:ext cx="0" cy="387794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2" name="ZoneTexte 201">
            <a:extLst>
              <a:ext uri="{FF2B5EF4-FFF2-40B4-BE49-F238E27FC236}">
                <a16:creationId xmlns:a16="http://schemas.microsoft.com/office/drawing/2014/main" id="{1B6CA082-8D1B-BEA8-1C0E-CA52F3531D1B}"/>
              </a:ext>
            </a:extLst>
          </p:cNvPr>
          <p:cNvSpPr txBox="1"/>
          <p:nvPr/>
        </p:nvSpPr>
        <p:spPr>
          <a:xfrm>
            <a:off x="1092885" y="374152"/>
            <a:ext cx="2265364" cy="147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FR" sz="1000" b="1" dirty="0" err="1"/>
              <a:t>Motor</a:t>
            </a:r>
            <a:r>
              <a:rPr lang="fr-FR" sz="1000" b="1" dirty="0"/>
              <a:t> FL	</a:t>
            </a:r>
            <a:r>
              <a:rPr lang="fr-FR" sz="1000" b="1" dirty="0" err="1"/>
              <a:t>pwm</a:t>
            </a:r>
            <a:r>
              <a:rPr lang="fr-FR" sz="1000" b="1" dirty="0"/>
              <a:t>=GP18, en=GP19</a:t>
            </a:r>
          </a:p>
          <a:p>
            <a:r>
              <a:rPr lang="fr-FR" sz="1000" b="1" dirty="0" err="1"/>
              <a:t>Motor</a:t>
            </a:r>
            <a:r>
              <a:rPr lang="fr-FR" sz="1000" b="1" dirty="0"/>
              <a:t> FR	</a:t>
            </a:r>
            <a:r>
              <a:rPr lang="fr-FR" sz="1000" b="1" dirty="0" err="1"/>
              <a:t>pwm</a:t>
            </a:r>
            <a:r>
              <a:rPr lang="fr-FR" sz="1000" b="1" dirty="0"/>
              <a:t>=GP20, en=GP21</a:t>
            </a:r>
          </a:p>
          <a:p>
            <a:r>
              <a:rPr lang="fr-FR" sz="1000" b="1" dirty="0"/>
              <a:t>Servo FL	</a:t>
            </a:r>
            <a:r>
              <a:rPr lang="fr-FR" sz="1000" b="1" dirty="0" err="1"/>
              <a:t>pwm</a:t>
            </a:r>
            <a:r>
              <a:rPr lang="fr-FR" sz="1000" b="1" dirty="0"/>
              <a:t>=GP16</a:t>
            </a:r>
          </a:p>
          <a:p>
            <a:r>
              <a:rPr lang="fr-FR" sz="1000" b="1" dirty="0"/>
              <a:t>Servo FR	</a:t>
            </a:r>
            <a:r>
              <a:rPr lang="fr-FR" sz="1000" b="1" dirty="0" err="1"/>
              <a:t>pwm</a:t>
            </a:r>
            <a:r>
              <a:rPr lang="fr-FR" sz="1000" b="1" dirty="0"/>
              <a:t>=GP17</a:t>
            </a:r>
          </a:p>
          <a:p>
            <a:endParaRPr lang="fr-FR" sz="1000" b="1" dirty="0"/>
          </a:p>
          <a:p>
            <a:r>
              <a:rPr lang="fr-FR" sz="1000" b="1" dirty="0" err="1"/>
              <a:t>Motor</a:t>
            </a:r>
            <a:r>
              <a:rPr lang="fr-FR" sz="1000" b="1" dirty="0"/>
              <a:t> BL	</a:t>
            </a:r>
            <a:r>
              <a:rPr lang="fr-FR" sz="1000" b="1" dirty="0" err="1"/>
              <a:t>pwm</a:t>
            </a:r>
            <a:r>
              <a:rPr lang="fr-FR" sz="1000" b="1" dirty="0"/>
              <a:t>=GP13, en=GP12</a:t>
            </a:r>
          </a:p>
          <a:p>
            <a:r>
              <a:rPr lang="fr-FR" sz="1000" b="1" dirty="0" err="1"/>
              <a:t>Motor</a:t>
            </a:r>
            <a:r>
              <a:rPr lang="fr-FR" sz="1000" b="1" dirty="0"/>
              <a:t> BR	</a:t>
            </a:r>
            <a:r>
              <a:rPr lang="fr-FR" sz="1000" b="1" dirty="0" err="1"/>
              <a:t>pwm</a:t>
            </a:r>
            <a:r>
              <a:rPr lang="fr-FR" sz="1000" b="1" dirty="0"/>
              <a:t>=GP11, en=GP10</a:t>
            </a:r>
          </a:p>
          <a:p>
            <a:r>
              <a:rPr lang="fr-FR" sz="1000" b="1" dirty="0"/>
              <a:t>Servo BL	</a:t>
            </a:r>
            <a:r>
              <a:rPr lang="fr-FR" sz="1000" b="1" dirty="0" err="1"/>
              <a:t>pwm</a:t>
            </a:r>
            <a:r>
              <a:rPr lang="fr-FR" sz="1000" b="1" dirty="0"/>
              <a:t>=GP15</a:t>
            </a:r>
          </a:p>
          <a:p>
            <a:r>
              <a:rPr lang="fr-FR" sz="1000" b="1" dirty="0"/>
              <a:t>Servo BR	</a:t>
            </a:r>
            <a:r>
              <a:rPr lang="fr-FR" sz="1000" b="1" dirty="0" err="1"/>
              <a:t>pwm</a:t>
            </a:r>
            <a:r>
              <a:rPr lang="fr-FR" sz="1000" b="1" dirty="0"/>
              <a:t>=GP14</a:t>
            </a:r>
          </a:p>
        </p:txBody>
      </p:sp>
      <p:grpSp>
        <p:nvGrpSpPr>
          <p:cNvPr id="102" name="Groupe 101">
            <a:extLst>
              <a:ext uri="{FF2B5EF4-FFF2-40B4-BE49-F238E27FC236}">
                <a16:creationId xmlns:a16="http://schemas.microsoft.com/office/drawing/2014/main" id="{FE80583A-97C4-86D0-D299-E2B25E7D0929}"/>
              </a:ext>
            </a:extLst>
          </p:cNvPr>
          <p:cNvGrpSpPr/>
          <p:nvPr/>
        </p:nvGrpSpPr>
        <p:grpSpPr>
          <a:xfrm>
            <a:off x="1608785" y="3028543"/>
            <a:ext cx="473219" cy="138111"/>
            <a:chOff x="2847643" y="2705100"/>
            <a:chExt cx="473219" cy="138111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171063A-B0A7-F3CD-F24A-8A6DBE85EEB2}"/>
                </a:ext>
              </a:extLst>
            </p:cNvPr>
            <p:cNvSpPr/>
            <p:nvPr/>
          </p:nvSpPr>
          <p:spPr>
            <a:xfrm>
              <a:off x="2847643" y="2705100"/>
              <a:ext cx="473219" cy="13811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2EEC98D2-8898-E32E-36C6-4A4240E698CE}"/>
                </a:ext>
              </a:extLst>
            </p:cNvPr>
            <p:cNvCxnSpPr>
              <a:cxnSpLocks/>
            </p:cNvCxnSpPr>
            <p:nvPr/>
          </p:nvCxnSpPr>
          <p:spPr>
            <a:xfrm>
              <a:off x="3099031" y="2769087"/>
              <a:ext cx="0" cy="0"/>
            </a:xfrm>
            <a:prstGeom prst="line">
              <a:avLst/>
            </a:prstGeom>
            <a:solidFill>
              <a:srgbClr val="FF0000"/>
            </a:solidFill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id="{9FFA2E60-3392-4ABB-EA5F-354A91722231}"/>
                </a:ext>
              </a:extLst>
            </p:cNvPr>
            <p:cNvCxnSpPr>
              <a:cxnSpLocks/>
            </p:cNvCxnSpPr>
            <p:nvPr/>
          </p:nvCxnSpPr>
          <p:spPr>
            <a:xfrm>
              <a:off x="2937106" y="2769087"/>
              <a:ext cx="0" cy="0"/>
            </a:xfrm>
            <a:prstGeom prst="line">
              <a:avLst/>
            </a:prstGeom>
            <a:solidFill>
              <a:srgbClr val="FF0000"/>
            </a:solidFill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eur droit 108">
              <a:extLst>
                <a:ext uri="{FF2B5EF4-FFF2-40B4-BE49-F238E27FC236}">
                  <a16:creationId xmlns:a16="http://schemas.microsoft.com/office/drawing/2014/main" id="{B3C702D2-D04B-344C-3395-93336B6D89BB}"/>
                </a:ext>
              </a:extLst>
            </p:cNvPr>
            <p:cNvCxnSpPr>
              <a:cxnSpLocks/>
            </p:cNvCxnSpPr>
            <p:nvPr/>
          </p:nvCxnSpPr>
          <p:spPr>
            <a:xfrm>
              <a:off x="3251431" y="2775437"/>
              <a:ext cx="0" cy="0"/>
            </a:xfrm>
            <a:prstGeom prst="line">
              <a:avLst/>
            </a:prstGeom>
            <a:solidFill>
              <a:srgbClr val="FF0000"/>
            </a:solidFill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ZoneTexte 116">
            <a:extLst>
              <a:ext uri="{FF2B5EF4-FFF2-40B4-BE49-F238E27FC236}">
                <a16:creationId xmlns:a16="http://schemas.microsoft.com/office/drawing/2014/main" id="{E6773959-0904-7BCD-480D-C6DC784A4EE5}"/>
              </a:ext>
            </a:extLst>
          </p:cNvPr>
          <p:cNvSpPr txBox="1"/>
          <p:nvPr/>
        </p:nvSpPr>
        <p:spPr>
          <a:xfrm>
            <a:off x="1603268" y="3113234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b="1" dirty="0"/>
              <a:t>7805</a:t>
            </a:r>
          </a:p>
        </p:txBody>
      </p:sp>
      <p:cxnSp>
        <p:nvCxnSpPr>
          <p:cNvPr id="118" name="Connecteur droit 117">
            <a:extLst>
              <a:ext uri="{FF2B5EF4-FFF2-40B4-BE49-F238E27FC236}">
                <a16:creationId xmlns:a16="http://schemas.microsoft.com/office/drawing/2014/main" id="{3FF5BB8B-B3FC-DA0E-79D2-BEF40AA83377}"/>
              </a:ext>
            </a:extLst>
          </p:cNvPr>
          <p:cNvCxnSpPr>
            <a:cxnSpLocks/>
          </p:cNvCxnSpPr>
          <p:nvPr/>
        </p:nvCxnSpPr>
        <p:spPr>
          <a:xfrm flipV="1">
            <a:off x="10952548" y="3561685"/>
            <a:ext cx="0" cy="387794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1" name="Groupe 140">
            <a:extLst>
              <a:ext uri="{FF2B5EF4-FFF2-40B4-BE49-F238E27FC236}">
                <a16:creationId xmlns:a16="http://schemas.microsoft.com/office/drawing/2014/main" id="{54308271-C100-2CD3-BFDB-3F9A221ECBF6}"/>
              </a:ext>
            </a:extLst>
          </p:cNvPr>
          <p:cNvGrpSpPr/>
          <p:nvPr/>
        </p:nvGrpSpPr>
        <p:grpSpPr>
          <a:xfrm rot="9951208">
            <a:off x="1469222" y="2370632"/>
            <a:ext cx="280970" cy="559990"/>
            <a:chOff x="4111966" y="1260812"/>
            <a:chExt cx="386080" cy="416560"/>
          </a:xfrm>
        </p:grpSpPr>
        <p:cxnSp>
          <p:nvCxnSpPr>
            <p:cNvPr id="143" name="Connecteur droit 142">
              <a:extLst>
                <a:ext uri="{FF2B5EF4-FFF2-40B4-BE49-F238E27FC236}">
                  <a16:creationId xmlns:a16="http://schemas.microsoft.com/office/drawing/2014/main" id="{72F45793-409F-D462-910F-C6681D16560E}"/>
                </a:ext>
              </a:extLst>
            </p:cNvPr>
            <p:cNvCxnSpPr/>
            <p:nvPr/>
          </p:nvCxnSpPr>
          <p:spPr>
            <a:xfrm>
              <a:off x="4171875" y="1447331"/>
              <a:ext cx="266262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necteur droit 143">
              <a:extLst>
                <a:ext uri="{FF2B5EF4-FFF2-40B4-BE49-F238E27FC236}">
                  <a16:creationId xmlns:a16="http://schemas.microsoft.com/office/drawing/2014/main" id="{F2864875-FFDE-3129-0AD7-10BE8C0A8FAB}"/>
                </a:ext>
              </a:extLst>
            </p:cNvPr>
            <p:cNvCxnSpPr>
              <a:cxnSpLocks/>
            </p:cNvCxnSpPr>
            <p:nvPr/>
          </p:nvCxnSpPr>
          <p:spPr>
            <a:xfrm>
              <a:off x="4111966" y="1503287"/>
              <a:ext cx="386080" cy="0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necteur droit 145">
              <a:extLst>
                <a:ext uri="{FF2B5EF4-FFF2-40B4-BE49-F238E27FC236}">
                  <a16:creationId xmlns:a16="http://schemas.microsoft.com/office/drawing/2014/main" id="{0F5A23A0-9FBB-CE72-C11A-0618C26EDB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98046" y="1434897"/>
              <a:ext cx="0" cy="68390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Connecteur droit 154">
              <a:extLst>
                <a:ext uri="{FF2B5EF4-FFF2-40B4-BE49-F238E27FC236}">
                  <a16:creationId xmlns:a16="http://schemas.microsoft.com/office/drawing/2014/main" id="{EEF41EE1-FD7F-3E6C-59DE-F1BE9211DC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11966" y="1428679"/>
              <a:ext cx="0" cy="80825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Connecteur droit 155">
              <a:extLst>
                <a:ext uri="{FF2B5EF4-FFF2-40B4-BE49-F238E27FC236}">
                  <a16:creationId xmlns:a16="http://schemas.microsoft.com/office/drawing/2014/main" id="{A52DFAB8-54CE-8844-48DB-A93FEE0706B4}"/>
                </a:ext>
              </a:extLst>
            </p:cNvPr>
            <p:cNvCxnSpPr>
              <a:cxnSpLocks/>
            </p:cNvCxnSpPr>
            <p:nvPr/>
          </p:nvCxnSpPr>
          <p:spPr>
            <a:xfrm>
              <a:off x="4305006" y="1503287"/>
              <a:ext cx="0" cy="174085"/>
            </a:xfrm>
            <a:prstGeom prst="line">
              <a:avLst/>
            </a:prstGeom>
            <a:ln w="31750">
              <a:solidFill>
                <a:srgbClr val="C00000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cteur droit 163">
              <a:extLst>
                <a:ext uri="{FF2B5EF4-FFF2-40B4-BE49-F238E27FC236}">
                  <a16:creationId xmlns:a16="http://schemas.microsoft.com/office/drawing/2014/main" id="{7FBE48F4-90CA-8992-6AC8-D66EA3E6EBF1}"/>
                </a:ext>
              </a:extLst>
            </p:cNvPr>
            <p:cNvCxnSpPr>
              <a:cxnSpLocks/>
            </p:cNvCxnSpPr>
            <p:nvPr/>
          </p:nvCxnSpPr>
          <p:spPr>
            <a:xfrm>
              <a:off x="4305006" y="1260812"/>
              <a:ext cx="0" cy="174085"/>
            </a:xfrm>
            <a:prstGeom prst="line">
              <a:avLst/>
            </a:prstGeom>
            <a:ln w="31750">
              <a:solidFill>
                <a:srgbClr val="C00000"/>
              </a:solidFill>
              <a:headEnd type="oval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Groupe 167">
            <a:extLst>
              <a:ext uri="{FF2B5EF4-FFF2-40B4-BE49-F238E27FC236}">
                <a16:creationId xmlns:a16="http://schemas.microsoft.com/office/drawing/2014/main" id="{3F73F409-9AAC-099F-E9D3-6C6E9AA39D97}"/>
              </a:ext>
            </a:extLst>
          </p:cNvPr>
          <p:cNvGrpSpPr/>
          <p:nvPr/>
        </p:nvGrpSpPr>
        <p:grpSpPr>
          <a:xfrm rot="11729431">
            <a:off x="1931618" y="2378357"/>
            <a:ext cx="280970" cy="559990"/>
            <a:chOff x="4111966" y="1260812"/>
            <a:chExt cx="386080" cy="416560"/>
          </a:xfrm>
        </p:grpSpPr>
        <p:cxnSp>
          <p:nvCxnSpPr>
            <p:cNvPr id="176" name="Connecteur droit 175">
              <a:extLst>
                <a:ext uri="{FF2B5EF4-FFF2-40B4-BE49-F238E27FC236}">
                  <a16:creationId xmlns:a16="http://schemas.microsoft.com/office/drawing/2014/main" id="{8614829C-3BAA-7F1E-AB47-503CE7DA6221}"/>
                </a:ext>
              </a:extLst>
            </p:cNvPr>
            <p:cNvCxnSpPr/>
            <p:nvPr/>
          </p:nvCxnSpPr>
          <p:spPr>
            <a:xfrm>
              <a:off x="4171875" y="1447331"/>
              <a:ext cx="266262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Connecteur droit 177">
              <a:extLst>
                <a:ext uri="{FF2B5EF4-FFF2-40B4-BE49-F238E27FC236}">
                  <a16:creationId xmlns:a16="http://schemas.microsoft.com/office/drawing/2014/main" id="{480AC860-133C-0493-7047-AC18AE1BB144}"/>
                </a:ext>
              </a:extLst>
            </p:cNvPr>
            <p:cNvCxnSpPr>
              <a:cxnSpLocks/>
            </p:cNvCxnSpPr>
            <p:nvPr/>
          </p:nvCxnSpPr>
          <p:spPr>
            <a:xfrm>
              <a:off x="4111966" y="1503287"/>
              <a:ext cx="386080" cy="0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necteur droit 179">
              <a:extLst>
                <a:ext uri="{FF2B5EF4-FFF2-40B4-BE49-F238E27FC236}">
                  <a16:creationId xmlns:a16="http://schemas.microsoft.com/office/drawing/2014/main" id="{75C51244-0BE1-B88D-F67A-EE11B3BC5A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98046" y="1434897"/>
              <a:ext cx="0" cy="68390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cteur droit 180">
              <a:extLst>
                <a:ext uri="{FF2B5EF4-FFF2-40B4-BE49-F238E27FC236}">
                  <a16:creationId xmlns:a16="http://schemas.microsoft.com/office/drawing/2014/main" id="{9C9E80E1-346D-3597-AC08-F60B05DD5F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11966" y="1428679"/>
              <a:ext cx="0" cy="80825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eur droit 181">
              <a:extLst>
                <a:ext uri="{FF2B5EF4-FFF2-40B4-BE49-F238E27FC236}">
                  <a16:creationId xmlns:a16="http://schemas.microsoft.com/office/drawing/2014/main" id="{29AFFC80-E2E2-CF97-C911-EF52E3C327E6}"/>
                </a:ext>
              </a:extLst>
            </p:cNvPr>
            <p:cNvCxnSpPr>
              <a:cxnSpLocks/>
            </p:cNvCxnSpPr>
            <p:nvPr/>
          </p:nvCxnSpPr>
          <p:spPr>
            <a:xfrm>
              <a:off x="4305006" y="1503287"/>
              <a:ext cx="0" cy="174085"/>
            </a:xfrm>
            <a:prstGeom prst="line">
              <a:avLst/>
            </a:prstGeom>
            <a:ln w="31750">
              <a:solidFill>
                <a:srgbClr val="C00000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Connecteur droit 182">
              <a:extLst>
                <a:ext uri="{FF2B5EF4-FFF2-40B4-BE49-F238E27FC236}">
                  <a16:creationId xmlns:a16="http://schemas.microsoft.com/office/drawing/2014/main" id="{6BAAE68E-7B37-7CC5-E14C-16FC5DF5ECE4}"/>
                </a:ext>
              </a:extLst>
            </p:cNvPr>
            <p:cNvCxnSpPr>
              <a:cxnSpLocks/>
            </p:cNvCxnSpPr>
            <p:nvPr/>
          </p:nvCxnSpPr>
          <p:spPr>
            <a:xfrm>
              <a:off x="4305006" y="1260812"/>
              <a:ext cx="0" cy="174085"/>
            </a:xfrm>
            <a:prstGeom prst="line">
              <a:avLst/>
            </a:prstGeom>
            <a:ln w="31750">
              <a:solidFill>
                <a:srgbClr val="C00000"/>
              </a:solidFill>
              <a:headEnd type="oval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Groupe 183">
            <a:extLst>
              <a:ext uri="{FF2B5EF4-FFF2-40B4-BE49-F238E27FC236}">
                <a16:creationId xmlns:a16="http://schemas.microsoft.com/office/drawing/2014/main" id="{E778B47F-E216-9BDF-AEE1-FDD92BBCBAAB}"/>
              </a:ext>
            </a:extLst>
          </p:cNvPr>
          <p:cNvGrpSpPr/>
          <p:nvPr/>
        </p:nvGrpSpPr>
        <p:grpSpPr>
          <a:xfrm>
            <a:off x="1775944" y="4559482"/>
            <a:ext cx="154454" cy="402215"/>
            <a:chOff x="4195175" y="1279862"/>
            <a:chExt cx="369816" cy="796588"/>
          </a:xfrm>
        </p:grpSpPr>
        <p:cxnSp>
          <p:nvCxnSpPr>
            <p:cNvPr id="186" name="Connecteur droit 185">
              <a:extLst>
                <a:ext uri="{FF2B5EF4-FFF2-40B4-BE49-F238E27FC236}">
                  <a16:creationId xmlns:a16="http://schemas.microsoft.com/office/drawing/2014/main" id="{620AC5BE-F5D7-89B2-D8F5-24A80D66111C}"/>
                </a:ext>
              </a:extLst>
            </p:cNvPr>
            <p:cNvCxnSpPr/>
            <p:nvPr/>
          </p:nvCxnSpPr>
          <p:spPr>
            <a:xfrm>
              <a:off x="4195175" y="1634552"/>
              <a:ext cx="369816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Connecteur droit 186">
              <a:extLst>
                <a:ext uri="{FF2B5EF4-FFF2-40B4-BE49-F238E27FC236}">
                  <a16:creationId xmlns:a16="http://schemas.microsoft.com/office/drawing/2014/main" id="{FCE8D9A4-FBDC-4E9C-5842-52982435DA6F}"/>
                </a:ext>
              </a:extLst>
            </p:cNvPr>
            <p:cNvCxnSpPr>
              <a:cxnSpLocks/>
            </p:cNvCxnSpPr>
            <p:nvPr/>
          </p:nvCxnSpPr>
          <p:spPr>
            <a:xfrm>
              <a:off x="4380083" y="1727625"/>
              <a:ext cx="0" cy="348825"/>
            </a:xfrm>
            <a:prstGeom prst="line">
              <a:avLst/>
            </a:prstGeom>
            <a:ln w="31750">
              <a:solidFill>
                <a:srgbClr val="C00000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Connecteur droit 187">
              <a:extLst>
                <a:ext uri="{FF2B5EF4-FFF2-40B4-BE49-F238E27FC236}">
                  <a16:creationId xmlns:a16="http://schemas.microsoft.com/office/drawing/2014/main" id="{378F43E3-3564-C5BE-F47C-7C5341C2DE47}"/>
                </a:ext>
              </a:extLst>
            </p:cNvPr>
            <p:cNvCxnSpPr>
              <a:cxnSpLocks/>
            </p:cNvCxnSpPr>
            <p:nvPr/>
          </p:nvCxnSpPr>
          <p:spPr>
            <a:xfrm>
              <a:off x="4380083" y="1279862"/>
              <a:ext cx="0" cy="348825"/>
            </a:xfrm>
            <a:prstGeom prst="line">
              <a:avLst/>
            </a:prstGeom>
            <a:ln w="31750">
              <a:solidFill>
                <a:srgbClr val="C00000"/>
              </a:solidFill>
              <a:headEnd type="oval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Connecteur droit 188">
              <a:extLst>
                <a:ext uri="{FF2B5EF4-FFF2-40B4-BE49-F238E27FC236}">
                  <a16:creationId xmlns:a16="http://schemas.microsoft.com/office/drawing/2014/main" id="{9D630D40-94F6-C3A3-CD89-3D9FC223C86A}"/>
                </a:ext>
              </a:extLst>
            </p:cNvPr>
            <p:cNvCxnSpPr/>
            <p:nvPr/>
          </p:nvCxnSpPr>
          <p:spPr>
            <a:xfrm>
              <a:off x="4195175" y="1745015"/>
              <a:ext cx="369816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2" name="ZoneTexte 191">
            <a:extLst>
              <a:ext uri="{FF2B5EF4-FFF2-40B4-BE49-F238E27FC236}">
                <a16:creationId xmlns:a16="http://schemas.microsoft.com/office/drawing/2014/main" id="{BC8B6C54-D0CD-2150-B4EC-4AC6E410F589}"/>
              </a:ext>
            </a:extLst>
          </p:cNvPr>
          <p:cNvSpPr txBox="1"/>
          <p:nvPr/>
        </p:nvSpPr>
        <p:spPr>
          <a:xfrm>
            <a:off x="1868098" y="2051790"/>
            <a:ext cx="5293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b="1" dirty="0"/>
              <a:t>100µF</a:t>
            </a:r>
          </a:p>
        </p:txBody>
      </p:sp>
      <p:sp>
        <p:nvSpPr>
          <p:cNvPr id="193" name="ZoneTexte 192">
            <a:extLst>
              <a:ext uri="{FF2B5EF4-FFF2-40B4-BE49-F238E27FC236}">
                <a16:creationId xmlns:a16="http://schemas.microsoft.com/office/drawing/2014/main" id="{76DC5E84-5AD0-3E86-7AAA-3CB363AAFB54}"/>
              </a:ext>
            </a:extLst>
          </p:cNvPr>
          <p:cNvSpPr txBox="1"/>
          <p:nvPr/>
        </p:nvSpPr>
        <p:spPr>
          <a:xfrm>
            <a:off x="1257268" y="2061274"/>
            <a:ext cx="45878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b="1" dirty="0"/>
              <a:t>10µF</a:t>
            </a:r>
          </a:p>
        </p:txBody>
      </p:sp>
      <p:sp>
        <p:nvSpPr>
          <p:cNvPr id="194" name="ZoneTexte 193">
            <a:extLst>
              <a:ext uri="{FF2B5EF4-FFF2-40B4-BE49-F238E27FC236}">
                <a16:creationId xmlns:a16="http://schemas.microsoft.com/office/drawing/2014/main" id="{A6C1AC22-4090-F8BE-8F6F-0CD34F271331}"/>
              </a:ext>
            </a:extLst>
          </p:cNvPr>
          <p:cNvSpPr txBox="1"/>
          <p:nvPr/>
        </p:nvSpPr>
        <p:spPr>
          <a:xfrm>
            <a:off x="1859214" y="4713736"/>
            <a:ext cx="39145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b="1" dirty="0"/>
              <a:t>1µF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515D4FD-14A2-16EF-B39E-987FE90449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9865342" y="3176669"/>
            <a:ext cx="494339" cy="1127758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96905180-977E-1FD8-ACEC-97997606FB05}"/>
              </a:ext>
            </a:extLst>
          </p:cNvPr>
          <p:cNvCxnSpPr>
            <a:cxnSpLocks/>
          </p:cNvCxnSpPr>
          <p:nvPr/>
        </p:nvCxnSpPr>
        <p:spPr>
          <a:xfrm>
            <a:off x="5850646" y="3165954"/>
            <a:ext cx="4808762" cy="7664"/>
          </a:xfrm>
          <a:prstGeom prst="line">
            <a:avLst/>
          </a:prstGeom>
          <a:ln w="34925">
            <a:solidFill>
              <a:schemeClr val="tx2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82103252-F885-201F-957D-2F595336DD43}"/>
              </a:ext>
            </a:extLst>
          </p:cNvPr>
          <p:cNvCxnSpPr>
            <a:cxnSpLocks/>
          </p:cNvCxnSpPr>
          <p:nvPr/>
        </p:nvCxnSpPr>
        <p:spPr>
          <a:xfrm flipV="1">
            <a:off x="2915199" y="2530105"/>
            <a:ext cx="0" cy="438438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11B0BE7-3A76-A26C-2B22-26CD5313F276}"/>
              </a:ext>
            </a:extLst>
          </p:cNvPr>
          <p:cNvCxnSpPr>
            <a:cxnSpLocks/>
          </p:cNvCxnSpPr>
          <p:nvPr/>
        </p:nvCxnSpPr>
        <p:spPr>
          <a:xfrm flipV="1">
            <a:off x="2915199" y="3562062"/>
            <a:ext cx="0" cy="492716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5C680697-5C6D-B8A4-B2E8-69A9DAA8A9B3}"/>
              </a:ext>
            </a:extLst>
          </p:cNvPr>
          <p:cNvCxnSpPr>
            <a:cxnSpLocks/>
          </p:cNvCxnSpPr>
          <p:nvPr/>
        </p:nvCxnSpPr>
        <p:spPr>
          <a:xfrm>
            <a:off x="2451485" y="3930552"/>
            <a:ext cx="1486772" cy="0"/>
          </a:xfrm>
          <a:prstGeom prst="line">
            <a:avLst/>
          </a:prstGeom>
          <a:ln w="34925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9361B48E-3EA7-430B-E711-4ED886492E31}"/>
              </a:ext>
            </a:extLst>
          </p:cNvPr>
          <p:cNvCxnSpPr>
            <a:cxnSpLocks/>
          </p:cNvCxnSpPr>
          <p:nvPr/>
        </p:nvCxnSpPr>
        <p:spPr>
          <a:xfrm flipH="1" flipV="1">
            <a:off x="2768938" y="2414646"/>
            <a:ext cx="1" cy="491540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" name="Image 32">
            <a:extLst>
              <a:ext uri="{FF2B5EF4-FFF2-40B4-BE49-F238E27FC236}">
                <a16:creationId xmlns:a16="http://schemas.microsoft.com/office/drawing/2014/main" id="{A577001E-29C4-023E-BC3A-DDF3333DAE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8685124" y="3187318"/>
            <a:ext cx="494339" cy="1127760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A9DFF51F-1344-280C-3207-F0F67BA5B6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7625624" y="3259116"/>
            <a:ext cx="499569" cy="971212"/>
          </a:xfrm>
          <a:prstGeom prst="rect">
            <a:avLst/>
          </a:prstGeom>
        </p:spPr>
      </p:pic>
      <p:cxnSp>
        <p:nvCxnSpPr>
          <p:cNvPr id="145" name="Connecteur droit 144">
            <a:extLst>
              <a:ext uri="{FF2B5EF4-FFF2-40B4-BE49-F238E27FC236}">
                <a16:creationId xmlns:a16="http://schemas.microsoft.com/office/drawing/2014/main" id="{E1739476-84D1-5AAE-ED90-74D0BEFEFC91}"/>
              </a:ext>
            </a:extLst>
          </p:cNvPr>
          <p:cNvCxnSpPr>
            <a:cxnSpLocks/>
          </p:cNvCxnSpPr>
          <p:nvPr/>
        </p:nvCxnSpPr>
        <p:spPr>
          <a:xfrm flipV="1">
            <a:off x="6677777" y="3390389"/>
            <a:ext cx="580819" cy="8963"/>
          </a:xfrm>
          <a:prstGeom prst="line">
            <a:avLst/>
          </a:prstGeom>
          <a:ln w="34925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Connecteur droit 139">
            <a:extLst>
              <a:ext uri="{FF2B5EF4-FFF2-40B4-BE49-F238E27FC236}">
                <a16:creationId xmlns:a16="http://schemas.microsoft.com/office/drawing/2014/main" id="{9A3CAD12-6029-916C-5631-C3F2D0A65F13}"/>
              </a:ext>
            </a:extLst>
          </p:cNvPr>
          <p:cNvCxnSpPr>
            <a:cxnSpLocks/>
          </p:cNvCxnSpPr>
          <p:nvPr/>
        </p:nvCxnSpPr>
        <p:spPr>
          <a:xfrm flipV="1">
            <a:off x="5999507" y="4371281"/>
            <a:ext cx="1725070" cy="4386"/>
          </a:xfrm>
          <a:prstGeom prst="line">
            <a:avLst/>
          </a:prstGeom>
          <a:ln w="34925">
            <a:solidFill>
              <a:schemeClr val="tx2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Connecteur droit 151">
            <a:extLst>
              <a:ext uri="{FF2B5EF4-FFF2-40B4-BE49-F238E27FC236}">
                <a16:creationId xmlns:a16="http://schemas.microsoft.com/office/drawing/2014/main" id="{48FAB2FA-759E-6724-E444-98433E13EBF8}"/>
              </a:ext>
            </a:extLst>
          </p:cNvPr>
          <p:cNvCxnSpPr>
            <a:cxnSpLocks/>
          </p:cNvCxnSpPr>
          <p:nvPr/>
        </p:nvCxnSpPr>
        <p:spPr>
          <a:xfrm>
            <a:off x="6681141" y="4085737"/>
            <a:ext cx="577455" cy="0"/>
          </a:xfrm>
          <a:prstGeom prst="line">
            <a:avLst/>
          </a:prstGeom>
          <a:ln w="34925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DB5BF634-52BB-6310-4AD6-3C79329E1BCA}"/>
              </a:ext>
            </a:extLst>
          </p:cNvPr>
          <p:cNvCxnSpPr>
            <a:cxnSpLocks/>
          </p:cNvCxnSpPr>
          <p:nvPr/>
        </p:nvCxnSpPr>
        <p:spPr>
          <a:xfrm flipV="1">
            <a:off x="1676701" y="3490850"/>
            <a:ext cx="2306015" cy="496868"/>
          </a:xfrm>
          <a:prstGeom prst="line">
            <a:avLst/>
          </a:prstGeom>
          <a:ln w="34925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74A6BD43-988F-FBDC-F71A-0DA04B23AF70}"/>
              </a:ext>
            </a:extLst>
          </p:cNvPr>
          <p:cNvCxnSpPr>
            <a:cxnSpLocks/>
          </p:cNvCxnSpPr>
          <p:nvPr/>
        </p:nvCxnSpPr>
        <p:spPr>
          <a:xfrm flipV="1">
            <a:off x="2005579" y="3543468"/>
            <a:ext cx="2095862" cy="445100"/>
          </a:xfrm>
          <a:prstGeom prst="line">
            <a:avLst/>
          </a:prstGeom>
          <a:ln w="34925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5659CD6B-FA85-5CC6-D7B2-6D9C4D89CAC3}"/>
              </a:ext>
            </a:extLst>
          </p:cNvPr>
          <p:cNvCxnSpPr>
            <a:cxnSpLocks/>
          </p:cNvCxnSpPr>
          <p:nvPr/>
        </p:nvCxnSpPr>
        <p:spPr>
          <a:xfrm>
            <a:off x="2575585" y="3964255"/>
            <a:ext cx="1509903" cy="7795"/>
          </a:xfrm>
          <a:prstGeom prst="line">
            <a:avLst/>
          </a:prstGeom>
          <a:ln w="34925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5B608B53-4BF0-7828-73D3-9F5F88BB5D18}"/>
              </a:ext>
            </a:extLst>
          </p:cNvPr>
          <p:cNvSpPr/>
          <p:nvPr/>
        </p:nvSpPr>
        <p:spPr>
          <a:xfrm>
            <a:off x="2201303" y="2420372"/>
            <a:ext cx="893833" cy="2016605"/>
          </a:xfrm>
          <a:prstGeom prst="rect">
            <a:avLst/>
          </a:prstGeom>
          <a:noFill/>
          <a:ln w="412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8DC60604-F514-798F-D02E-8CDEF287CEE6}"/>
              </a:ext>
            </a:extLst>
          </p:cNvPr>
          <p:cNvGrpSpPr/>
          <p:nvPr/>
        </p:nvGrpSpPr>
        <p:grpSpPr>
          <a:xfrm>
            <a:off x="6890358" y="2884523"/>
            <a:ext cx="434943" cy="144573"/>
            <a:chOff x="6062752" y="1289828"/>
            <a:chExt cx="473219" cy="13811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D2A1553-8F18-82C7-E702-ECAAEFD75F88}"/>
                </a:ext>
              </a:extLst>
            </p:cNvPr>
            <p:cNvSpPr/>
            <p:nvPr/>
          </p:nvSpPr>
          <p:spPr>
            <a:xfrm>
              <a:off x="6062752" y="1289828"/>
              <a:ext cx="473219" cy="13811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B4F0EDCF-4B80-FD93-F3CE-CAE76095E30D}"/>
                </a:ext>
              </a:extLst>
            </p:cNvPr>
            <p:cNvCxnSpPr>
              <a:cxnSpLocks/>
            </p:cNvCxnSpPr>
            <p:nvPr/>
          </p:nvCxnSpPr>
          <p:spPr>
            <a:xfrm>
              <a:off x="6304615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8BE4004E-838B-018E-2292-491AC5A296AA}"/>
                </a:ext>
              </a:extLst>
            </p:cNvPr>
            <p:cNvCxnSpPr>
              <a:cxnSpLocks/>
            </p:cNvCxnSpPr>
            <p:nvPr/>
          </p:nvCxnSpPr>
          <p:spPr>
            <a:xfrm>
              <a:off x="6142690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8A1A6330-B834-F0E0-F857-4F0A40FC24A2}"/>
                </a:ext>
              </a:extLst>
            </p:cNvPr>
            <p:cNvCxnSpPr>
              <a:cxnSpLocks/>
            </p:cNvCxnSpPr>
            <p:nvPr/>
          </p:nvCxnSpPr>
          <p:spPr>
            <a:xfrm>
              <a:off x="6457015" y="1351384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37D03C1A-E371-B815-6881-978AD55F81F5}"/>
              </a:ext>
            </a:extLst>
          </p:cNvPr>
          <p:cNvGrpSpPr/>
          <p:nvPr/>
        </p:nvGrpSpPr>
        <p:grpSpPr>
          <a:xfrm>
            <a:off x="6890012" y="3462498"/>
            <a:ext cx="434943" cy="144573"/>
            <a:chOff x="6062752" y="1289828"/>
            <a:chExt cx="473219" cy="13811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E832D7E-E0A6-2B42-0519-28CE7E86DB44}"/>
                </a:ext>
              </a:extLst>
            </p:cNvPr>
            <p:cNvSpPr/>
            <p:nvPr/>
          </p:nvSpPr>
          <p:spPr>
            <a:xfrm>
              <a:off x="6062752" y="1289828"/>
              <a:ext cx="473219" cy="13811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7F48751E-0AC1-D305-9DD3-66BC8B6134B3}"/>
                </a:ext>
              </a:extLst>
            </p:cNvPr>
            <p:cNvCxnSpPr>
              <a:cxnSpLocks/>
            </p:cNvCxnSpPr>
            <p:nvPr/>
          </p:nvCxnSpPr>
          <p:spPr>
            <a:xfrm>
              <a:off x="6304615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601B0A36-016C-C4AF-DB31-EA41E28AC72D}"/>
                </a:ext>
              </a:extLst>
            </p:cNvPr>
            <p:cNvCxnSpPr>
              <a:cxnSpLocks/>
            </p:cNvCxnSpPr>
            <p:nvPr/>
          </p:nvCxnSpPr>
          <p:spPr>
            <a:xfrm>
              <a:off x="6142690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D4DD31D9-91E9-A3A6-D1FB-EAAE395A4AE2}"/>
                </a:ext>
              </a:extLst>
            </p:cNvPr>
            <p:cNvCxnSpPr>
              <a:cxnSpLocks/>
            </p:cNvCxnSpPr>
            <p:nvPr/>
          </p:nvCxnSpPr>
          <p:spPr>
            <a:xfrm>
              <a:off x="6457015" y="1351384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905890C0-745D-42DE-D446-FD8764121DC8}"/>
              </a:ext>
            </a:extLst>
          </p:cNvPr>
          <p:cNvGrpSpPr/>
          <p:nvPr/>
        </p:nvGrpSpPr>
        <p:grpSpPr>
          <a:xfrm>
            <a:off x="6890012" y="3896776"/>
            <a:ext cx="434943" cy="144573"/>
            <a:chOff x="6062752" y="1289828"/>
            <a:chExt cx="473219" cy="13811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CDF2217-D50C-8BAC-8EC3-4C451D182E87}"/>
                </a:ext>
              </a:extLst>
            </p:cNvPr>
            <p:cNvSpPr/>
            <p:nvPr/>
          </p:nvSpPr>
          <p:spPr>
            <a:xfrm>
              <a:off x="6062752" y="1289828"/>
              <a:ext cx="473219" cy="13811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A4D78AEE-B6C4-87DA-B8D4-1284B2A583A5}"/>
                </a:ext>
              </a:extLst>
            </p:cNvPr>
            <p:cNvCxnSpPr>
              <a:cxnSpLocks/>
            </p:cNvCxnSpPr>
            <p:nvPr/>
          </p:nvCxnSpPr>
          <p:spPr>
            <a:xfrm>
              <a:off x="6304615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2C93279-84F8-B17F-AD50-CE3CDBB6B7EF}"/>
                </a:ext>
              </a:extLst>
            </p:cNvPr>
            <p:cNvCxnSpPr>
              <a:cxnSpLocks/>
            </p:cNvCxnSpPr>
            <p:nvPr/>
          </p:nvCxnSpPr>
          <p:spPr>
            <a:xfrm>
              <a:off x="6142690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D53FB75D-920F-206C-A12E-B563CF49065B}"/>
                </a:ext>
              </a:extLst>
            </p:cNvPr>
            <p:cNvCxnSpPr>
              <a:cxnSpLocks/>
            </p:cNvCxnSpPr>
            <p:nvPr/>
          </p:nvCxnSpPr>
          <p:spPr>
            <a:xfrm>
              <a:off x="6457015" y="1351384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384B2BD8-5A5E-4F48-4170-ABA8AC5353CE}"/>
              </a:ext>
            </a:extLst>
          </p:cNvPr>
          <p:cNvCxnSpPr>
            <a:cxnSpLocks/>
          </p:cNvCxnSpPr>
          <p:nvPr/>
        </p:nvCxnSpPr>
        <p:spPr>
          <a:xfrm>
            <a:off x="6288314" y="4132071"/>
            <a:ext cx="1753491" cy="0"/>
          </a:xfrm>
          <a:prstGeom prst="line">
            <a:avLst/>
          </a:prstGeom>
          <a:ln w="34925">
            <a:solidFill>
              <a:schemeClr val="bg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Étoile : 5 branches 9">
            <a:extLst>
              <a:ext uri="{FF2B5EF4-FFF2-40B4-BE49-F238E27FC236}">
                <a16:creationId xmlns:a16="http://schemas.microsoft.com/office/drawing/2014/main" id="{CA336871-D144-5F91-E25F-ADFD0875CCAE}"/>
              </a:ext>
            </a:extLst>
          </p:cNvPr>
          <p:cNvSpPr/>
          <p:nvPr/>
        </p:nvSpPr>
        <p:spPr>
          <a:xfrm>
            <a:off x="7226270" y="3161033"/>
            <a:ext cx="102605" cy="108804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Étoile : 5 branches 60">
            <a:extLst>
              <a:ext uri="{FF2B5EF4-FFF2-40B4-BE49-F238E27FC236}">
                <a16:creationId xmlns:a16="http://schemas.microsoft.com/office/drawing/2014/main" id="{4B6C53FE-9514-4B63-3D23-16FBB2DC80E6}"/>
              </a:ext>
            </a:extLst>
          </p:cNvPr>
          <p:cNvSpPr/>
          <p:nvPr/>
        </p:nvSpPr>
        <p:spPr>
          <a:xfrm>
            <a:off x="7213438" y="4188072"/>
            <a:ext cx="102605" cy="108804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D8823C8E-B214-6AD5-A2FC-D7BE2229BD64}"/>
              </a:ext>
            </a:extLst>
          </p:cNvPr>
          <p:cNvCxnSpPr>
            <a:cxnSpLocks/>
          </p:cNvCxnSpPr>
          <p:nvPr/>
        </p:nvCxnSpPr>
        <p:spPr>
          <a:xfrm>
            <a:off x="6098476" y="4180204"/>
            <a:ext cx="2340964" cy="1441"/>
          </a:xfrm>
          <a:prstGeom prst="line">
            <a:avLst/>
          </a:prstGeom>
          <a:ln w="34925">
            <a:solidFill>
              <a:schemeClr val="tx2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730CF045-C019-18FC-AD24-CDFD3A6F7E1B}"/>
              </a:ext>
            </a:extLst>
          </p:cNvPr>
          <p:cNvCxnSpPr>
            <a:cxnSpLocks/>
          </p:cNvCxnSpPr>
          <p:nvPr/>
        </p:nvCxnSpPr>
        <p:spPr>
          <a:xfrm>
            <a:off x="8296043" y="3416603"/>
            <a:ext cx="272356" cy="0"/>
          </a:xfrm>
          <a:prstGeom prst="line">
            <a:avLst/>
          </a:prstGeom>
          <a:ln w="34925">
            <a:solidFill>
              <a:srgbClr val="F7FC2C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droit 141">
            <a:extLst>
              <a:ext uri="{FF2B5EF4-FFF2-40B4-BE49-F238E27FC236}">
                <a16:creationId xmlns:a16="http://schemas.microsoft.com/office/drawing/2014/main" id="{247ED4E3-24A2-0E88-D0CC-E1933D7DE69C}"/>
              </a:ext>
            </a:extLst>
          </p:cNvPr>
          <p:cNvCxnSpPr>
            <a:cxnSpLocks/>
          </p:cNvCxnSpPr>
          <p:nvPr/>
        </p:nvCxnSpPr>
        <p:spPr>
          <a:xfrm>
            <a:off x="8143643" y="3376675"/>
            <a:ext cx="1159985" cy="0"/>
          </a:xfrm>
          <a:prstGeom prst="line">
            <a:avLst/>
          </a:prstGeom>
          <a:ln w="34925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7C169A38-3AB2-A868-7B41-CAA2B26B8075}"/>
              </a:ext>
            </a:extLst>
          </p:cNvPr>
          <p:cNvCxnSpPr>
            <a:cxnSpLocks/>
          </p:cNvCxnSpPr>
          <p:nvPr/>
        </p:nvCxnSpPr>
        <p:spPr>
          <a:xfrm flipV="1">
            <a:off x="6288314" y="3348100"/>
            <a:ext cx="1855329" cy="7746"/>
          </a:xfrm>
          <a:prstGeom prst="line">
            <a:avLst/>
          </a:prstGeom>
          <a:ln w="34925">
            <a:solidFill>
              <a:schemeClr val="bg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Connecteur droit 136">
            <a:extLst>
              <a:ext uri="{FF2B5EF4-FFF2-40B4-BE49-F238E27FC236}">
                <a16:creationId xmlns:a16="http://schemas.microsoft.com/office/drawing/2014/main" id="{DB64124D-E08B-5F28-D42F-B12BD9E88FB6}"/>
              </a:ext>
            </a:extLst>
          </p:cNvPr>
          <p:cNvCxnSpPr>
            <a:cxnSpLocks/>
          </p:cNvCxnSpPr>
          <p:nvPr/>
        </p:nvCxnSpPr>
        <p:spPr>
          <a:xfrm>
            <a:off x="6138287" y="3319525"/>
            <a:ext cx="3347706" cy="0"/>
          </a:xfrm>
          <a:prstGeom prst="line">
            <a:avLst/>
          </a:prstGeom>
          <a:ln w="34925">
            <a:solidFill>
              <a:schemeClr val="tx2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42E314F4-4145-4735-3DB7-97D12DE23EA9}"/>
              </a:ext>
            </a:extLst>
          </p:cNvPr>
          <p:cNvCxnSpPr>
            <a:cxnSpLocks/>
          </p:cNvCxnSpPr>
          <p:nvPr/>
        </p:nvCxnSpPr>
        <p:spPr>
          <a:xfrm>
            <a:off x="7857894" y="3113234"/>
            <a:ext cx="2616069" cy="0"/>
          </a:xfrm>
          <a:prstGeom prst="line">
            <a:avLst/>
          </a:prstGeom>
          <a:ln w="34925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D7CBA745-7EFB-664A-A7E0-BDB0F4A9EDB4}"/>
              </a:ext>
            </a:extLst>
          </p:cNvPr>
          <p:cNvCxnSpPr>
            <a:cxnSpLocks/>
          </p:cNvCxnSpPr>
          <p:nvPr/>
        </p:nvCxnSpPr>
        <p:spPr>
          <a:xfrm flipV="1">
            <a:off x="5971103" y="3267636"/>
            <a:ext cx="1886791" cy="12118"/>
          </a:xfrm>
          <a:prstGeom prst="line">
            <a:avLst/>
          </a:prstGeom>
          <a:ln w="34925">
            <a:solidFill>
              <a:schemeClr val="tx2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1D11C3C0-682B-A5EF-C257-785ABA5BA549}"/>
              </a:ext>
            </a:extLst>
          </p:cNvPr>
          <p:cNvCxnSpPr>
            <a:cxnSpLocks/>
          </p:cNvCxnSpPr>
          <p:nvPr/>
        </p:nvCxnSpPr>
        <p:spPr>
          <a:xfrm>
            <a:off x="8021545" y="3237026"/>
            <a:ext cx="1735020" cy="0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5" name="Connecteur droit avec flèche 174">
            <a:extLst>
              <a:ext uri="{FF2B5EF4-FFF2-40B4-BE49-F238E27FC236}">
                <a16:creationId xmlns:a16="http://schemas.microsoft.com/office/drawing/2014/main" id="{93E30097-0188-B65D-BB08-8118E18FF7A0}"/>
              </a:ext>
            </a:extLst>
          </p:cNvPr>
          <p:cNvCxnSpPr>
            <a:cxnSpLocks/>
          </p:cNvCxnSpPr>
          <p:nvPr/>
        </p:nvCxnSpPr>
        <p:spPr>
          <a:xfrm flipH="1" flipV="1">
            <a:off x="6383142" y="1775486"/>
            <a:ext cx="478032" cy="1690984"/>
          </a:xfrm>
          <a:prstGeom prst="straightConnector1">
            <a:avLst/>
          </a:prstGeom>
          <a:ln w="317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7" name="Connecteur droit avec flèche 176">
            <a:extLst>
              <a:ext uri="{FF2B5EF4-FFF2-40B4-BE49-F238E27FC236}">
                <a16:creationId xmlns:a16="http://schemas.microsoft.com/office/drawing/2014/main" id="{70D71043-11D6-07B7-4F80-288D7D53C602}"/>
              </a:ext>
            </a:extLst>
          </p:cNvPr>
          <p:cNvCxnSpPr>
            <a:cxnSpLocks/>
          </p:cNvCxnSpPr>
          <p:nvPr/>
        </p:nvCxnSpPr>
        <p:spPr>
          <a:xfrm flipH="1">
            <a:off x="6503712" y="4015041"/>
            <a:ext cx="359915" cy="1651305"/>
          </a:xfrm>
          <a:prstGeom prst="straightConnector1">
            <a:avLst/>
          </a:prstGeom>
          <a:ln w="317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Étoile : 5 branches 17">
            <a:extLst>
              <a:ext uri="{FF2B5EF4-FFF2-40B4-BE49-F238E27FC236}">
                <a16:creationId xmlns:a16="http://schemas.microsoft.com/office/drawing/2014/main" id="{15DF6687-5563-083D-5A8A-4201684E80E5}"/>
              </a:ext>
            </a:extLst>
          </p:cNvPr>
          <p:cNvSpPr/>
          <p:nvPr/>
        </p:nvSpPr>
        <p:spPr>
          <a:xfrm>
            <a:off x="7806591" y="966925"/>
            <a:ext cx="102605" cy="108804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B9F2D71A-F328-C25A-3E9D-8340597675A2}"/>
              </a:ext>
            </a:extLst>
          </p:cNvPr>
          <p:cNvSpPr txBox="1"/>
          <p:nvPr/>
        </p:nvSpPr>
        <p:spPr>
          <a:xfrm>
            <a:off x="7835779" y="830869"/>
            <a:ext cx="1637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Breadboard</a:t>
            </a:r>
            <a:r>
              <a:rPr lang="fr-FR" dirty="0"/>
              <a:t> </a:t>
            </a:r>
            <a:r>
              <a:rPr lang="fr-FR" dirty="0" err="1"/>
              <a:t>cut</a:t>
            </a:r>
            <a:endParaRPr lang="fr-FR" dirty="0"/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id="{5D69C134-39F5-4ACD-0846-5A2E02566557}"/>
              </a:ext>
            </a:extLst>
          </p:cNvPr>
          <p:cNvSpPr txBox="1"/>
          <p:nvPr/>
        </p:nvSpPr>
        <p:spPr>
          <a:xfrm>
            <a:off x="1497175" y="4060152"/>
            <a:ext cx="8018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b="1" dirty="0"/>
              <a:t>DMG2305UX</a:t>
            </a:r>
          </a:p>
        </p:txBody>
      </p: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F2248D77-F06A-985B-ED2E-89497D83AE19}"/>
              </a:ext>
            </a:extLst>
          </p:cNvPr>
          <p:cNvGrpSpPr/>
          <p:nvPr/>
        </p:nvGrpSpPr>
        <p:grpSpPr>
          <a:xfrm>
            <a:off x="1612150" y="4244647"/>
            <a:ext cx="473219" cy="247649"/>
            <a:chOff x="1608785" y="2966630"/>
            <a:chExt cx="473219" cy="247649"/>
          </a:xfrm>
        </p:grpSpPr>
        <p:grpSp>
          <p:nvGrpSpPr>
            <p:cNvPr id="65" name="Groupe 64">
              <a:extLst>
                <a:ext uri="{FF2B5EF4-FFF2-40B4-BE49-F238E27FC236}">
                  <a16:creationId xmlns:a16="http://schemas.microsoft.com/office/drawing/2014/main" id="{9211A2D3-6EC3-25D9-7FEF-9672EB886CCA}"/>
                </a:ext>
              </a:extLst>
            </p:cNvPr>
            <p:cNvGrpSpPr/>
            <p:nvPr/>
          </p:nvGrpSpPr>
          <p:grpSpPr>
            <a:xfrm>
              <a:off x="1608785" y="3028543"/>
              <a:ext cx="473219" cy="138111"/>
              <a:chOff x="2847643" y="2705100"/>
              <a:chExt cx="473219" cy="138111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5841AD99-8DA6-8293-F903-2162A7CA1718}"/>
                  </a:ext>
                </a:extLst>
              </p:cNvPr>
              <p:cNvSpPr/>
              <p:nvPr/>
            </p:nvSpPr>
            <p:spPr>
              <a:xfrm>
                <a:off x="2847643" y="2705100"/>
                <a:ext cx="473219" cy="138111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82" name="Connecteur droit 81">
                <a:extLst>
                  <a:ext uri="{FF2B5EF4-FFF2-40B4-BE49-F238E27FC236}">
                    <a16:creationId xmlns:a16="http://schemas.microsoft.com/office/drawing/2014/main" id="{F74B1F54-E261-0D39-C70E-49FE4DEBF7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99031" y="2769087"/>
                <a:ext cx="0" cy="0"/>
              </a:xfrm>
              <a:prstGeom prst="line">
                <a:avLst/>
              </a:prstGeom>
              <a:solidFill>
                <a:srgbClr val="FF0000"/>
              </a:solidFill>
              <a:ln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Connecteur droit 82">
                <a:extLst>
                  <a:ext uri="{FF2B5EF4-FFF2-40B4-BE49-F238E27FC236}">
                    <a16:creationId xmlns:a16="http://schemas.microsoft.com/office/drawing/2014/main" id="{02E1DC77-FD14-AD90-5FCA-01EE907CED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37106" y="2769087"/>
                <a:ext cx="0" cy="0"/>
              </a:xfrm>
              <a:prstGeom prst="line">
                <a:avLst/>
              </a:prstGeom>
              <a:solidFill>
                <a:srgbClr val="FF0000"/>
              </a:solidFill>
              <a:ln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Connecteur droit 83">
                <a:extLst>
                  <a:ext uri="{FF2B5EF4-FFF2-40B4-BE49-F238E27FC236}">
                    <a16:creationId xmlns:a16="http://schemas.microsoft.com/office/drawing/2014/main" id="{30C00CC8-8A9C-9764-664E-27D772CABA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1431" y="2775437"/>
                <a:ext cx="0" cy="0"/>
              </a:xfrm>
              <a:prstGeom prst="line">
                <a:avLst/>
              </a:prstGeom>
              <a:solidFill>
                <a:srgbClr val="FF0000"/>
              </a:solidFill>
              <a:ln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DEA4979-DBE9-4DE6-2128-3F3F770170A7}"/>
                </a:ext>
              </a:extLst>
            </p:cNvPr>
            <p:cNvSpPr/>
            <p:nvPr/>
          </p:nvSpPr>
          <p:spPr>
            <a:xfrm>
              <a:off x="1771640" y="2966630"/>
              <a:ext cx="152400" cy="47625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19BDADF4-5F9B-74E7-A270-1972E14EAAD2}"/>
                </a:ext>
              </a:extLst>
            </p:cNvPr>
            <p:cNvSpPr/>
            <p:nvPr/>
          </p:nvSpPr>
          <p:spPr>
            <a:xfrm>
              <a:off x="1924040" y="3166653"/>
              <a:ext cx="152400" cy="47625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B114A2E-3F46-AF95-303C-D52E2FADFC85}"/>
                </a:ext>
              </a:extLst>
            </p:cNvPr>
            <p:cNvSpPr/>
            <p:nvPr/>
          </p:nvSpPr>
          <p:spPr>
            <a:xfrm>
              <a:off x="1608785" y="3166654"/>
              <a:ext cx="152400" cy="47625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85" name="ZoneTexte 84">
            <a:extLst>
              <a:ext uri="{FF2B5EF4-FFF2-40B4-BE49-F238E27FC236}">
                <a16:creationId xmlns:a16="http://schemas.microsoft.com/office/drawing/2014/main" id="{82FEFF91-1342-F9DB-03E9-4AA3780F1F44}"/>
              </a:ext>
            </a:extLst>
          </p:cNvPr>
          <p:cNvSpPr txBox="1"/>
          <p:nvPr/>
        </p:nvSpPr>
        <p:spPr>
          <a:xfrm>
            <a:off x="1579491" y="3972911"/>
            <a:ext cx="5851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b="1" dirty="0"/>
              <a:t>G  D  S</a:t>
            </a:r>
          </a:p>
        </p:txBody>
      </p:sp>
      <p:grpSp>
        <p:nvGrpSpPr>
          <p:cNvPr id="91" name="Groupe 90">
            <a:extLst>
              <a:ext uri="{FF2B5EF4-FFF2-40B4-BE49-F238E27FC236}">
                <a16:creationId xmlns:a16="http://schemas.microsoft.com/office/drawing/2014/main" id="{A0BCAE88-9FA6-E7C0-1BEC-2379283763A7}"/>
              </a:ext>
            </a:extLst>
          </p:cNvPr>
          <p:cNvGrpSpPr/>
          <p:nvPr/>
        </p:nvGrpSpPr>
        <p:grpSpPr>
          <a:xfrm>
            <a:off x="3866579" y="3026780"/>
            <a:ext cx="434943" cy="144573"/>
            <a:chOff x="6062752" y="1289828"/>
            <a:chExt cx="473219" cy="138111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F730DCEA-5510-6E24-7D0C-C9979E9753E9}"/>
                </a:ext>
              </a:extLst>
            </p:cNvPr>
            <p:cNvSpPr/>
            <p:nvPr/>
          </p:nvSpPr>
          <p:spPr>
            <a:xfrm>
              <a:off x="6062752" y="1289828"/>
              <a:ext cx="473219" cy="13811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3E510392-FD79-405C-544D-B4306DB54E73}"/>
                </a:ext>
              </a:extLst>
            </p:cNvPr>
            <p:cNvCxnSpPr>
              <a:cxnSpLocks/>
            </p:cNvCxnSpPr>
            <p:nvPr/>
          </p:nvCxnSpPr>
          <p:spPr>
            <a:xfrm>
              <a:off x="6304615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BFCFCC4A-BFA8-6104-DF3B-9EEEDC8E7F9A}"/>
                </a:ext>
              </a:extLst>
            </p:cNvPr>
            <p:cNvCxnSpPr>
              <a:cxnSpLocks/>
            </p:cNvCxnSpPr>
            <p:nvPr/>
          </p:nvCxnSpPr>
          <p:spPr>
            <a:xfrm>
              <a:off x="6142690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790C6C45-3ADB-8ABE-75F7-73ABFB9E8382}"/>
                </a:ext>
              </a:extLst>
            </p:cNvPr>
            <p:cNvCxnSpPr>
              <a:cxnSpLocks/>
            </p:cNvCxnSpPr>
            <p:nvPr/>
          </p:nvCxnSpPr>
          <p:spPr>
            <a:xfrm>
              <a:off x="6457015" y="1351384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F59953F-3DAE-20F7-83B4-20DA44C64DA9}"/>
              </a:ext>
            </a:extLst>
          </p:cNvPr>
          <p:cNvGrpSpPr/>
          <p:nvPr/>
        </p:nvGrpSpPr>
        <p:grpSpPr>
          <a:xfrm>
            <a:off x="4890135" y="2891424"/>
            <a:ext cx="434943" cy="144573"/>
            <a:chOff x="6062752" y="1289828"/>
            <a:chExt cx="473219" cy="13811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4DD1D3C-A634-E19C-788A-76C33A5C43A9}"/>
                </a:ext>
              </a:extLst>
            </p:cNvPr>
            <p:cNvSpPr/>
            <p:nvPr/>
          </p:nvSpPr>
          <p:spPr>
            <a:xfrm>
              <a:off x="6062752" y="1289828"/>
              <a:ext cx="473219" cy="13811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C7479DBC-4F2B-084E-076C-D1D2B9C4EF9B}"/>
                </a:ext>
              </a:extLst>
            </p:cNvPr>
            <p:cNvCxnSpPr>
              <a:cxnSpLocks/>
            </p:cNvCxnSpPr>
            <p:nvPr/>
          </p:nvCxnSpPr>
          <p:spPr>
            <a:xfrm>
              <a:off x="6304615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15934FC8-5A81-DD42-03D0-006BE1D3C317}"/>
                </a:ext>
              </a:extLst>
            </p:cNvPr>
            <p:cNvCxnSpPr>
              <a:cxnSpLocks/>
            </p:cNvCxnSpPr>
            <p:nvPr/>
          </p:nvCxnSpPr>
          <p:spPr>
            <a:xfrm>
              <a:off x="6142690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D745360C-4EBB-5B83-5030-882795062ABC}"/>
                </a:ext>
              </a:extLst>
            </p:cNvPr>
            <p:cNvCxnSpPr>
              <a:cxnSpLocks/>
            </p:cNvCxnSpPr>
            <p:nvPr/>
          </p:nvCxnSpPr>
          <p:spPr>
            <a:xfrm>
              <a:off x="6457015" y="1351384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Groupe 119">
            <a:extLst>
              <a:ext uri="{FF2B5EF4-FFF2-40B4-BE49-F238E27FC236}">
                <a16:creationId xmlns:a16="http://schemas.microsoft.com/office/drawing/2014/main" id="{347080C2-8CFD-7C3C-E68A-7C63C28C19F2}"/>
              </a:ext>
            </a:extLst>
          </p:cNvPr>
          <p:cNvGrpSpPr/>
          <p:nvPr/>
        </p:nvGrpSpPr>
        <p:grpSpPr>
          <a:xfrm rot="16200000">
            <a:off x="4391674" y="2936949"/>
            <a:ext cx="261388" cy="115840"/>
            <a:chOff x="1105686" y="635598"/>
            <a:chExt cx="261388" cy="11584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90ABCF-B7E0-09C9-3B95-E73FD04114BF}"/>
                </a:ext>
              </a:extLst>
            </p:cNvPr>
            <p:cNvSpPr/>
            <p:nvPr/>
          </p:nvSpPr>
          <p:spPr>
            <a:xfrm>
              <a:off x="1105686" y="635598"/>
              <a:ext cx="261388" cy="1158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54D44865-7802-F8D0-28E2-4E38715F7D06}"/>
                </a:ext>
              </a:extLst>
            </p:cNvPr>
            <p:cNvCxnSpPr>
              <a:cxnSpLocks/>
            </p:cNvCxnSpPr>
            <p:nvPr/>
          </p:nvCxnSpPr>
          <p:spPr>
            <a:xfrm>
              <a:off x="1314923" y="69430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cteur droit 107">
              <a:extLst>
                <a:ext uri="{FF2B5EF4-FFF2-40B4-BE49-F238E27FC236}">
                  <a16:creationId xmlns:a16="http://schemas.microsoft.com/office/drawing/2014/main" id="{90CF39CE-8519-C84C-F711-C8FCDE2342E5}"/>
                </a:ext>
              </a:extLst>
            </p:cNvPr>
            <p:cNvCxnSpPr>
              <a:cxnSpLocks/>
            </p:cNvCxnSpPr>
            <p:nvPr/>
          </p:nvCxnSpPr>
          <p:spPr>
            <a:xfrm>
              <a:off x="1166095" y="69430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3" name="Connecteur droit avec flèche 122">
            <a:extLst>
              <a:ext uri="{FF2B5EF4-FFF2-40B4-BE49-F238E27FC236}">
                <a16:creationId xmlns:a16="http://schemas.microsoft.com/office/drawing/2014/main" id="{22044FDE-ED5B-89FB-5A40-4B092D3655A7}"/>
              </a:ext>
            </a:extLst>
          </p:cNvPr>
          <p:cNvCxnSpPr>
            <a:cxnSpLocks/>
            <a:stCxn id="58" idx="3"/>
          </p:cNvCxnSpPr>
          <p:nvPr/>
        </p:nvCxnSpPr>
        <p:spPr>
          <a:xfrm flipV="1">
            <a:off x="4522368" y="2066850"/>
            <a:ext cx="215305" cy="7973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Connecteur droit avec flèche 123">
            <a:extLst>
              <a:ext uri="{FF2B5EF4-FFF2-40B4-BE49-F238E27FC236}">
                <a16:creationId xmlns:a16="http://schemas.microsoft.com/office/drawing/2014/main" id="{5D7B4AD0-E209-BEAF-EF6C-1F640BF4CE9D}"/>
              </a:ext>
            </a:extLst>
          </p:cNvPr>
          <p:cNvCxnSpPr>
            <a:cxnSpLocks/>
          </p:cNvCxnSpPr>
          <p:nvPr/>
        </p:nvCxnSpPr>
        <p:spPr>
          <a:xfrm flipH="1" flipV="1">
            <a:off x="4817643" y="2066850"/>
            <a:ext cx="154067" cy="82320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avec flèche 125">
            <a:extLst>
              <a:ext uri="{FF2B5EF4-FFF2-40B4-BE49-F238E27FC236}">
                <a16:creationId xmlns:a16="http://schemas.microsoft.com/office/drawing/2014/main" id="{DFF99937-00F3-04BE-8E20-8EB48D0A2640}"/>
              </a:ext>
            </a:extLst>
          </p:cNvPr>
          <p:cNvCxnSpPr>
            <a:cxnSpLocks/>
          </p:cNvCxnSpPr>
          <p:nvPr/>
        </p:nvCxnSpPr>
        <p:spPr>
          <a:xfrm flipH="1" flipV="1">
            <a:off x="4920707" y="2066850"/>
            <a:ext cx="329625" cy="8590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4" name="ZoneTexte 133">
            <a:extLst>
              <a:ext uri="{FF2B5EF4-FFF2-40B4-BE49-F238E27FC236}">
                <a16:creationId xmlns:a16="http://schemas.microsoft.com/office/drawing/2014/main" id="{ACC74FBC-DDBD-D674-B288-E6B97726A787}"/>
              </a:ext>
            </a:extLst>
          </p:cNvPr>
          <p:cNvSpPr txBox="1"/>
          <p:nvPr/>
        </p:nvSpPr>
        <p:spPr>
          <a:xfrm>
            <a:off x="4515231" y="1784649"/>
            <a:ext cx="6351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/>
              <a:t>IR probe</a:t>
            </a:r>
          </a:p>
        </p:txBody>
      </p:sp>
      <p:cxnSp>
        <p:nvCxnSpPr>
          <p:cNvPr id="196" name="Connecteur droit avec flèche 195">
            <a:extLst>
              <a:ext uri="{FF2B5EF4-FFF2-40B4-BE49-F238E27FC236}">
                <a16:creationId xmlns:a16="http://schemas.microsoft.com/office/drawing/2014/main" id="{441411DD-8F74-84DF-51DB-155DF7FDC96C}"/>
              </a:ext>
            </a:extLst>
          </p:cNvPr>
          <p:cNvCxnSpPr>
            <a:endCxn id="10" idx="4"/>
          </p:cNvCxnSpPr>
          <p:nvPr/>
        </p:nvCxnSpPr>
        <p:spPr>
          <a:xfrm flipH="1">
            <a:off x="7328875" y="1295400"/>
            <a:ext cx="712930" cy="1907192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Connecteur droit avec flèche 196">
            <a:extLst>
              <a:ext uri="{FF2B5EF4-FFF2-40B4-BE49-F238E27FC236}">
                <a16:creationId xmlns:a16="http://schemas.microsoft.com/office/drawing/2014/main" id="{F3E53E2A-F4EA-DE6A-E745-EE038225E305}"/>
              </a:ext>
            </a:extLst>
          </p:cNvPr>
          <p:cNvCxnSpPr>
            <a:cxnSpLocks/>
            <a:endCxn id="61" idx="0"/>
          </p:cNvCxnSpPr>
          <p:nvPr/>
        </p:nvCxnSpPr>
        <p:spPr>
          <a:xfrm flipH="1">
            <a:off x="7264741" y="1266825"/>
            <a:ext cx="761698" cy="2921247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ZoneTexte 118">
            <a:extLst>
              <a:ext uri="{FF2B5EF4-FFF2-40B4-BE49-F238E27FC236}">
                <a16:creationId xmlns:a16="http://schemas.microsoft.com/office/drawing/2014/main" id="{7AD8FB6F-43E8-ED71-2683-1862FB3CB19D}"/>
              </a:ext>
            </a:extLst>
          </p:cNvPr>
          <p:cNvSpPr txBox="1"/>
          <p:nvPr/>
        </p:nvSpPr>
        <p:spPr>
          <a:xfrm>
            <a:off x="3773098" y="451961"/>
            <a:ext cx="60975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u="sng" dirty="0" err="1"/>
              <a:t>Assembly</a:t>
            </a:r>
            <a:r>
              <a:rPr lang="fr-FR" sz="2000" b="1" u="sng" dirty="0"/>
              <a:t> planning</a:t>
            </a:r>
          </a:p>
        </p:txBody>
      </p:sp>
    </p:spTree>
    <p:extLst>
      <p:ext uri="{BB962C8B-B14F-4D97-AF65-F5344CB8AC3E}">
        <p14:creationId xmlns:p14="http://schemas.microsoft.com/office/powerpoint/2010/main" val="806542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86A26D3-B83F-FDC4-3CDF-1011F1478C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873890" y="2318388"/>
            <a:ext cx="6315243" cy="22212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41D478B-6A1D-1457-19BF-5C2DECFCB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7802" y="2236621"/>
            <a:ext cx="7708408" cy="57851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4A3D1488-3C89-B93D-BBE4-372F43B447BB}"/>
              </a:ext>
            </a:extLst>
          </p:cNvPr>
          <p:cNvSpPr txBox="1"/>
          <p:nvPr/>
        </p:nvSpPr>
        <p:spPr>
          <a:xfrm>
            <a:off x="3853313" y="557718"/>
            <a:ext cx="60975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u="sng" dirty="0" err="1"/>
              <a:t>Assembly</a:t>
            </a:r>
            <a:r>
              <a:rPr lang="fr-FR" sz="2000" b="1" u="sng" dirty="0"/>
              <a:t> </a:t>
            </a:r>
            <a:r>
              <a:rPr lang="fr-FR" sz="2000" b="1" u="sng" dirty="0" err="1"/>
              <a:t>result</a:t>
            </a:r>
            <a:endParaRPr lang="fr-FR" sz="2000" b="1" u="sng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06C22B6-07A2-7AA4-0514-A56558284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0975" y="128777"/>
            <a:ext cx="4146319" cy="3111536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A9830FF5-E1C6-E948-1C1F-6683E91E1F99}"/>
              </a:ext>
            </a:extLst>
          </p:cNvPr>
          <p:cNvSpPr txBox="1"/>
          <p:nvPr/>
        </p:nvSpPr>
        <p:spPr>
          <a:xfrm>
            <a:off x="9658408" y="2840203"/>
            <a:ext cx="19133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u="sng" dirty="0"/>
              <a:t>Proof of concept</a:t>
            </a:r>
          </a:p>
        </p:txBody>
      </p:sp>
    </p:spTree>
    <p:extLst>
      <p:ext uri="{BB962C8B-B14F-4D97-AF65-F5344CB8AC3E}">
        <p14:creationId xmlns:p14="http://schemas.microsoft.com/office/powerpoint/2010/main" val="809238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Brochage du RaspberryPi-Pico">
            <a:extLst>
              <a:ext uri="{FF2B5EF4-FFF2-40B4-BE49-F238E27FC236}">
                <a16:creationId xmlns:a16="http://schemas.microsoft.com/office/drawing/2014/main" id="{833CF705-3115-06E0-ACA4-E95C740CD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685800"/>
            <a:ext cx="81915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7047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4824</TotalTime>
  <Words>144</Words>
  <Application>Microsoft Office PowerPoint</Application>
  <PresentationFormat>Grand écran</PresentationFormat>
  <Paragraphs>66</Paragraphs>
  <Slides>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Gass</dc:creator>
  <cp:lastModifiedBy>Daniel Gass</cp:lastModifiedBy>
  <cp:revision>417</cp:revision>
  <cp:lastPrinted>2024-11-05T20:20:21Z</cp:lastPrinted>
  <dcterms:created xsi:type="dcterms:W3CDTF">2024-09-04T16:41:00Z</dcterms:created>
  <dcterms:modified xsi:type="dcterms:W3CDTF">2024-12-06T14:32:13Z</dcterms:modified>
</cp:coreProperties>
</file>