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77" r:id="rId2"/>
    <p:sldId id="280" r:id="rId3"/>
    <p:sldId id="281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5923" autoAdjust="0"/>
  </p:normalViewPr>
  <p:slideViewPr>
    <p:cSldViewPr snapToGrid="0">
      <p:cViewPr varScale="1">
        <p:scale>
          <a:sx n="104" d="100"/>
          <a:sy n="104" d="100"/>
        </p:scale>
        <p:origin x="13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4B4BF-AE4E-47D4-AA7E-4D7629C0B93F}" type="datetimeFigureOut">
              <a:rPr lang="fr-FR" smtClean="0"/>
              <a:t>09/08/2024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C64FBF-0B8F-4067-BF8C-1D2E3F4B632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79563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C64FBF-0B8F-4067-BF8C-1D2E3F4B632D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1778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C64FBF-0B8F-4067-BF8C-1D2E3F4B632D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3700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1FD670-2C2C-5401-FBF7-F8DE4A8E90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ED46FFB-DEB3-956C-3692-FEA32D0DD6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02D63C5-AC54-3509-0173-5DBF739C7B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6B850-D381-4B24-8D4E-47ECB4575354}" type="datetimeFigureOut">
              <a:rPr lang="fr-FR" smtClean="0"/>
              <a:t>09/08/2024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8444E71-761A-C376-7488-5658369AE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07531AD-B75B-234E-868F-E2F93A7F0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69660-2CD7-4A9C-8613-44F8D5C6CB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2129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1467BB9-20AE-5479-AE9E-4087244563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272CA54-9BEA-6D99-B54B-D66964D69F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0D48CAB-E40C-5BC4-1F4A-1A604BB40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6B850-D381-4B24-8D4E-47ECB4575354}" type="datetimeFigureOut">
              <a:rPr lang="fr-FR" smtClean="0"/>
              <a:t>09/08/2024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5B567BF-01C9-2F10-85DD-9ADEFC85D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F5EADE6-C860-1C2D-A6A7-70ADD4FFA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69660-2CD7-4A9C-8613-44F8D5C6CB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1113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1B71E481-0880-4659-9E53-14E2E4C086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AC2506E6-F5D8-F262-AE18-50A65796F8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7EA3332-C4FB-464A-DB3F-552F3C581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6B850-D381-4B24-8D4E-47ECB4575354}" type="datetimeFigureOut">
              <a:rPr lang="fr-FR" smtClean="0"/>
              <a:t>09/08/2024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65A9F6A-BA14-E2D7-34C5-7B7AFB7FF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6031937-04C9-E7DC-F36A-04644D99A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69660-2CD7-4A9C-8613-44F8D5C6CB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473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48CA2BB-0386-8B39-D9BD-B429F1404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3EE58CE-22F8-CFE8-53C9-CA78C9002C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EDBDB28-9277-6FCA-D513-2A6D16DF57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6B850-D381-4B24-8D4E-47ECB4575354}" type="datetimeFigureOut">
              <a:rPr lang="fr-FR" smtClean="0"/>
              <a:t>09/08/2024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386D952-DFAC-5C6C-97DD-C26561A2E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456AD56-B9AE-0DE9-C9F6-4D462BA0D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69660-2CD7-4A9C-8613-44F8D5C6CB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3847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5E506FB-4463-DA08-7F41-F281A578A3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8418EE7-7E27-3BE9-D98D-3145EDE11C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782097E-343B-C16D-AA3C-CCCCACA8DA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6B850-D381-4B24-8D4E-47ECB4575354}" type="datetimeFigureOut">
              <a:rPr lang="fr-FR" smtClean="0"/>
              <a:t>09/08/2024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A07B4F4-08D7-607A-DB30-C1C5B4C19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129CBBB-8FDB-8012-CE4F-811D54A50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69660-2CD7-4A9C-8613-44F8D5C6CB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8289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AA17A44-3569-621A-74F8-D342D5CFA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B20D817-A1A1-3DA3-1866-18D1F41EDE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8DB0F3C-8E9A-69C6-595D-BFE887D63B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227BEDC-FB99-2FCD-C409-5C50CAD3B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6B850-D381-4B24-8D4E-47ECB4575354}" type="datetimeFigureOut">
              <a:rPr lang="fr-FR" smtClean="0"/>
              <a:t>09/08/2024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26193665-8329-C7BA-5BE3-171AFD39A6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3E19DD1-ED78-DD84-E4E9-6FA5B40876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69660-2CD7-4A9C-8613-44F8D5C6CB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0098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1162A29-2D0D-D173-7985-B31282284E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CC849BF-9730-256D-4A54-B2234A9FEF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26087AA-C635-CAD5-B468-00922B1811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058DC32-9AE8-927B-1368-2A808539F1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9A8FD60-A04A-CA75-4A5D-47D8BA93B0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74C49DCA-8E9F-6BD8-374D-6A7CA9AE0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6B850-D381-4B24-8D4E-47ECB4575354}" type="datetimeFigureOut">
              <a:rPr lang="fr-FR" smtClean="0"/>
              <a:t>09/08/2024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296A7EC0-4BAC-9319-8766-A5A0BF165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ABAFCC5-09ED-C573-9D69-30C8912761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69660-2CD7-4A9C-8613-44F8D5C6CB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1831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D1A5570-B16D-E20A-93D4-5B7CEB48B9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3E72196-67A5-122F-12B6-A73CC02FE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6B850-D381-4B24-8D4E-47ECB4575354}" type="datetimeFigureOut">
              <a:rPr lang="fr-FR" smtClean="0"/>
              <a:t>09/08/2024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FAD200E-9C1F-2342-F585-C3CDA87CD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7120182-11D7-28DF-E39A-3C02EE0D78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69660-2CD7-4A9C-8613-44F8D5C6CB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783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2E58BFF-B116-6C87-CCE7-02D2944D4A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6B850-D381-4B24-8D4E-47ECB4575354}" type="datetimeFigureOut">
              <a:rPr lang="fr-FR" smtClean="0"/>
              <a:t>09/08/2024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2020DD6F-4402-EEC7-2B54-0A5F32C79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DB5D9E2-D039-70E7-DB81-20C120EBA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69660-2CD7-4A9C-8613-44F8D5C6CB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0040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36119B3-6CB6-5EA1-40BA-A93A8837D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A38EE95-7277-4361-8380-E9D285EC5B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E3F1DA9-D955-89F9-1C33-9B7718AAA2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5BBEC06-E7D9-874C-6DD9-054FFEEA21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6B850-D381-4B24-8D4E-47ECB4575354}" type="datetimeFigureOut">
              <a:rPr lang="fr-FR" smtClean="0"/>
              <a:t>09/08/2024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B3B3F73-7529-3CF1-B6E9-33EDFC605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5D89D64-0030-D520-09A4-BB7529D65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69660-2CD7-4A9C-8613-44F8D5C6CB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02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1BA1AF-EEC2-C64F-55BB-6F2C8630EF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1201E38-B064-F3C1-2AD5-4FDEDDDB51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754B1DC-4120-CD30-C2F4-886CF6D113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A097B43B-4170-9AC2-CF93-109FF4715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6B850-D381-4B24-8D4E-47ECB4575354}" type="datetimeFigureOut">
              <a:rPr lang="fr-FR" smtClean="0"/>
              <a:t>09/08/2024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8DDA710-0DE2-66B8-86E7-BD04554DB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4FFF07B-A212-0AE9-6BA6-EFAFD7D57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69660-2CD7-4A9C-8613-44F8D5C6CB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8060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99A9B5E2-53D0-CF85-60B9-EB10BC87F5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7AC7B13-6DDF-C6A8-30E2-852D7374D5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B8FC067-16BC-5074-1AD2-D88EE56AE5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E6B850-D381-4B24-8D4E-47ECB4575354}" type="datetimeFigureOut">
              <a:rPr lang="fr-FR" smtClean="0"/>
              <a:t>09/08/2024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9907B2A-7EE0-B99A-A47D-412F8416AA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0FFA74B-614E-1137-7F14-7A059BFA6C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A69660-2CD7-4A9C-8613-44F8D5C6CBF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7975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4573C49E-5586-0B39-7882-F16EF6EA74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4522" y="2735014"/>
            <a:ext cx="1535087" cy="1805985"/>
          </a:xfrm>
          <a:prstGeom prst="rect">
            <a:avLst/>
          </a:prstGeom>
        </p:spPr>
      </p:pic>
      <p:grpSp>
        <p:nvGrpSpPr>
          <p:cNvPr id="4" name="Groupe 3">
            <a:extLst>
              <a:ext uri="{FF2B5EF4-FFF2-40B4-BE49-F238E27FC236}">
                <a16:creationId xmlns:a16="http://schemas.microsoft.com/office/drawing/2014/main" id="{81B1EB27-64EF-7513-7BE8-7F7F562A0C81}"/>
              </a:ext>
            </a:extLst>
          </p:cNvPr>
          <p:cNvGrpSpPr/>
          <p:nvPr/>
        </p:nvGrpSpPr>
        <p:grpSpPr>
          <a:xfrm>
            <a:off x="3091268" y="1887829"/>
            <a:ext cx="5012824" cy="3340904"/>
            <a:chOff x="3091268" y="1887829"/>
            <a:chExt cx="5012824" cy="3340904"/>
          </a:xfrm>
        </p:grpSpPr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40EADBA7-FDCF-B765-EAE8-2F9B3F75128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400000">
              <a:off x="3966472" y="1037958"/>
              <a:ext cx="3278788" cy="4978529"/>
            </a:xfrm>
            <a:prstGeom prst="rect">
              <a:avLst/>
            </a:prstGeom>
          </p:spPr>
        </p:pic>
        <p:cxnSp>
          <p:nvCxnSpPr>
            <p:cNvPr id="3" name="Connecteur droit 2">
              <a:extLst>
                <a:ext uri="{FF2B5EF4-FFF2-40B4-BE49-F238E27FC236}">
                  <a16:creationId xmlns:a16="http://schemas.microsoft.com/office/drawing/2014/main" id="{B413CFC9-4100-E365-9E3F-122F1F96E16F}"/>
                </a:ext>
              </a:extLst>
            </p:cNvPr>
            <p:cNvCxnSpPr>
              <a:cxnSpLocks/>
            </p:cNvCxnSpPr>
            <p:nvPr/>
          </p:nvCxnSpPr>
          <p:spPr>
            <a:xfrm>
              <a:off x="3702403" y="4373592"/>
              <a:ext cx="0" cy="564168"/>
            </a:xfrm>
            <a:prstGeom prst="line">
              <a:avLst/>
            </a:prstGeom>
            <a:ln w="34925"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450DA6BE-B7A0-C4BA-9B0D-B7EED6C24893}"/>
                </a:ext>
              </a:extLst>
            </p:cNvPr>
            <p:cNvSpPr/>
            <p:nvPr/>
          </p:nvSpPr>
          <p:spPr>
            <a:xfrm rot="10800000">
              <a:off x="4022171" y="3736456"/>
              <a:ext cx="289560" cy="3048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75844256-3A8C-B039-D30E-95FB11A1DA89}"/>
                </a:ext>
              </a:extLst>
            </p:cNvPr>
            <p:cNvCxnSpPr>
              <a:cxnSpLocks/>
            </p:cNvCxnSpPr>
            <p:nvPr/>
          </p:nvCxnSpPr>
          <p:spPr>
            <a:xfrm>
              <a:off x="4309675" y="3893453"/>
              <a:ext cx="0" cy="0"/>
            </a:xfrm>
            <a:prstGeom prst="line">
              <a:avLst/>
            </a:prstGeom>
            <a:ln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69B29926-AF0E-52B2-FCCE-58BD402B7809}"/>
                </a:ext>
              </a:extLst>
            </p:cNvPr>
            <p:cNvCxnSpPr>
              <a:cxnSpLocks/>
            </p:cNvCxnSpPr>
            <p:nvPr/>
          </p:nvCxnSpPr>
          <p:spPr>
            <a:xfrm>
              <a:off x="4166800" y="3893453"/>
              <a:ext cx="0" cy="0"/>
            </a:xfrm>
            <a:prstGeom prst="line">
              <a:avLst/>
            </a:prstGeom>
            <a:ln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0C17FFB0-30C1-A98A-F6AB-A1F126ED3320}"/>
                </a:ext>
              </a:extLst>
            </p:cNvPr>
            <p:cNvCxnSpPr>
              <a:cxnSpLocks/>
            </p:cNvCxnSpPr>
            <p:nvPr/>
          </p:nvCxnSpPr>
          <p:spPr>
            <a:xfrm>
              <a:off x="4004875" y="3893453"/>
              <a:ext cx="0" cy="0"/>
            </a:xfrm>
            <a:prstGeom prst="line">
              <a:avLst/>
            </a:prstGeom>
            <a:ln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64879F74-9716-4EB8-CB30-0C9435CF9582}"/>
                </a:ext>
              </a:extLst>
            </p:cNvPr>
            <p:cNvCxnSpPr>
              <a:cxnSpLocks/>
            </p:cNvCxnSpPr>
            <p:nvPr/>
          </p:nvCxnSpPr>
          <p:spPr>
            <a:xfrm>
              <a:off x="3998243" y="4373592"/>
              <a:ext cx="0" cy="564168"/>
            </a:xfrm>
            <a:prstGeom prst="line">
              <a:avLst/>
            </a:prstGeom>
            <a:ln w="34925"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e 25">
              <a:extLst>
                <a:ext uri="{FF2B5EF4-FFF2-40B4-BE49-F238E27FC236}">
                  <a16:creationId xmlns:a16="http://schemas.microsoft.com/office/drawing/2014/main" id="{74CA3F17-490C-BC80-99F9-CCD9BD0AF882}"/>
                </a:ext>
              </a:extLst>
            </p:cNvPr>
            <p:cNvGrpSpPr/>
            <p:nvPr/>
          </p:nvGrpSpPr>
          <p:grpSpPr>
            <a:xfrm rot="5400000">
              <a:off x="4017794" y="4425032"/>
              <a:ext cx="564168" cy="176114"/>
              <a:chOff x="8248650" y="633414"/>
              <a:chExt cx="629905" cy="147636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52A129E9-F00B-1208-68AD-D4D4829AD83D}"/>
                  </a:ext>
                </a:extLst>
              </p:cNvPr>
              <p:cNvSpPr/>
              <p:nvPr/>
            </p:nvSpPr>
            <p:spPr>
              <a:xfrm>
                <a:off x="8362950" y="633414"/>
                <a:ext cx="381000" cy="147636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1ED662FA-1880-B1E8-D2F7-71F06633A1FF}"/>
                  </a:ext>
                </a:extLst>
              </p:cNvPr>
              <p:cNvCxnSpPr>
                <a:cxnSpLocks/>
                <a:stCxn id="27" idx="3"/>
              </p:cNvCxnSpPr>
              <p:nvPr/>
            </p:nvCxnSpPr>
            <p:spPr>
              <a:xfrm rot="16200000">
                <a:off x="8811253" y="639930"/>
                <a:ext cx="0" cy="134605"/>
              </a:xfrm>
              <a:prstGeom prst="line">
                <a:avLst/>
              </a:prstGeom>
              <a:ln>
                <a:headEnd type="none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46783EDE-260A-5D90-D9C4-99AE7DFAB042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8302229" y="653653"/>
                <a:ext cx="7142" cy="114300"/>
              </a:xfrm>
              <a:prstGeom prst="line">
                <a:avLst/>
              </a:prstGeom>
              <a:ln>
                <a:headEnd type="oval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7B3A0254-07F3-D947-9AFA-FF9E3BB3A161}"/>
                </a:ext>
              </a:extLst>
            </p:cNvPr>
            <p:cNvSpPr/>
            <p:nvPr/>
          </p:nvSpPr>
          <p:spPr>
            <a:xfrm rot="10800000">
              <a:off x="4013206" y="2698791"/>
              <a:ext cx="289560" cy="3048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3ABA8DDA-3423-723C-8890-02E5F20C2C14}"/>
                </a:ext>
              </a:extLst>
            </p:cNvPr>
            <p:cNvCxnSpPr>
              <a:cxnSpLocks/>
            </p:cNvCxnSpPr>
            <p:nvPr/>
          </p:nvCxnSpPr>
          <p:spPr>
            <a:xfrm>
              <a:off x="4300710" y="2846823"/>
              <a:ext cx="0" cy="0"/>
            </a:xfrm>
            <a:prstGeom prst="line">
              <a:avLst/>
            </a:prstGeom>
            <a:ln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218F6BEC-0E4F-4D93-5767-0B368D70DE40}"/>
                </a:ext>
              </a:extLst>
            </p:cNvPr>
            <p:cNvCxnSpPr>
              <a:cxnSpLocks/>
            </p:cNvCxnSpPr>
            <p:nvPr/>
          </p:nvCxnSpPr>
          <p:spPr>
            <a:xfrm>
              <a:off x="4157835" y="2846823"/>
              <a:ext cx="0" cy="0"/>
            </a:xfrm>
            <a:prstGeom prst="line">
              <a:avLst/>
            </a:prstGeom>
            <a:ln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7282CA64-87B8-3FBF-E3A4-8CC4FABFF8B8}"/>
                </a:ext>
              </a:extLst>
            </p:cNvPr>
            <p:cNvCxnSpPr>
              <a:cxnSpLocks/>
            </p:cNvCxnSpPr>
            <p:nvPr/>
          </p:nvCxnSpPr>
          <p:spPr>
            <a:xfrm>
              <a:off x="3995910" y="2846823"/>
              <a:ext cx="0" cy="0"/>
            </a:xfrm>
            <a:prstGeom prst="line">
              <a:avLst/>
            </a:prstGeom>
            <a:ln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7E066649-E955-40D0-611E-DA0AC70C9B2E}"/>
                </a:ext>
              </a:extLst>
            </p:cNvPr>
            <p:cNvCxnSpPr>
              <a:cxnSpLocks/>
            </p:cNvCxnSpPr>
            <p:nvPr/>
          </p:nvCxnSpPr>
          <p:spPr>
            <a:xfrm>
              <a:off x="4168148" y="3293950"/>
              <a:ext cx="109857" cy="433541"/>
            </a:xfrm>
            <a:prstGeom prst="line">
              <a:avLst/>
            </a:prstGeom>
            <a:ln w="34925">
              <a:solidFill>
                <a:srgbClr val="FF0000"/>
              </a:solidFill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5DD1253C-4CD9-F8B1-083F-F3F10B0A3BBE}"/>
                </a:ext>
              </a:extLst>
            </p:cNvPr>
            <p:cNvCxnSpPr>
              <a:cxnSpLocks/>
            </p:cNvCxnSpPr>
            <p:nvPr/>
          </p:nvCxnSpPr>
          <p:spPr>
            <a:xfrm>
              <a:off x="4309092" y="2088181"/>
              <a:ext cx="0" cy="597869"/>
            </a:xfrm>
            <a:prstGeom prst="line">
              <a:avLst/>
            </a:prstGeom>
            <a:ln w="34925">
              <a:solidFill>
                <a:srgbClr val="FF0000"/>
              </a:solidFill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41579DEC-1556-15DF-20CF-50A4561C662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548326" y="2993415"/>
              <a:ext cx="1980382" cy="3966"/>
            </a:xfrm>
            <a:prstGeom prst="line">
              <a:avLst/>
            </a:prstGeom>
            <a:ln w="34925">
              <a:solidFill>
                <a:srgbClr val="00B050"/>
              </a:solidFill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D5C47548-9CD1-BBCA-BDA2-790C4123B1A4}"/>
                </a:ext>
              </a:extLst>
            </p:cNvPr>
            <p:cNvCxnSpPr>
              <a:cxnSpLocks/>
            </p:cNvCxnSpPr>
            <p:nvPr/>
          </p:nvCxnSpPr>
          <p:spPr>
            <a:xfrm>
              <a:off x="3091268" y="3455316"/>
              <a:ext cx="0" cy="193957"/>
            </a:xfrm>
            <a:prstGeom prst="line">
              <a:avLst/>
            </a:prstGeom>
            <a:ln w="34925"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DB6E9A74-F13C-319C-8870-31BA4F19B9F8}"/>
                </a:ext>
              </a:extLst>
            </p:cNvPr>
            <p:cNvCxnSpPr>
              <a:cxnSpLocks/>
            </p:cNvCxnSpPr>
            <p:nvPr/>
          </p:nvCxnSpPr>
          <p:spPr>
            <a:xfrm>
              <a:off x="7059438" y="2276603"/>
              <a:ext cx="0" cy="429208"/>
            </a:xfrm>
            <a:prstGeom prst="line">
              <a:avLst/>
            </a:prstGeom>
            <a:ln w="34925"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E5906B20-2AF6-C3C3-96D2-349A7A942AE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82282" y="2845688"/>
              <a:ext cx="1974753" cy="0"/>
            </a:xfrm>
            <a:prstGeom prst="line">
              <a:avLst/>
            </a:prstGeom>
            <a:ln w="34925">
              <a:solidFill>
                <a:srgbClr val="00B050"/>
              </a:solidFill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9" name="Groupe 68">
              <a:extLst>
                <a:ext uri="{FF2B5EF4-FFF2-40B4-BE49-F238E27FC236}">
                  <a16:creationId xmlns:a16="http://schemas.microsoft.com/office/drawing/2014/main" id="{4829F215-2BBD-4747-05EF-80F778D624C0}"/>
                </a:ext>
              </a:extLst>
            </p:cNvPr>
            <p:cNvGrpSpPr/>
            <p:nvPr/>
          </p:nvGrpSpPr>
          <p:grpSpPr>
            <a:xfrm>
              <a:off x="6449339" y="3068643"/>
              <a:ext cx="1654753" cy="1718505"/>
              <a:chOff x="6130987" y="4217686"/>
              <a:chExt cx="2438095" cy="2428571"/>
            </a:xfrm>
          </p:grpSpPr>
          <p:pic>
            <p:nvPicPr>
              <p:cNvPr id="70" name="Image 69">
                <a:extLst>
                  <a:ext uri="{FF2B5EF4-FFF2-40B4-BE49-F238E27FC236}">
                    <a16:creationId xmlns:a16="http://schemas.microsoft.com/office/drawing/2014/main" id="{8359D8CC-EEAD-19DD-2CA6-0E8D928751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130987" y="4217686"/>
                <a:ext cx="2438095" cy="2428571"/>
              </a:xfrm>
              <a:prstGeom prst="rect">
                <a:avLst/>
              </a:prstGeom>
            </p:spPr>
          </p:pic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A67628AD-A618-01DB-C5DE-3ADF8980537C}"/>
                  </a:ext>
                </a:extLst>
              </p:cNvPr>
              <p:cNvSpPr/>
              <p:nvPr/>
            </p:nvSpPr>
            <p:spPr>
              <a:xfrm>
                <a:off x="6426926" y="4990011"/>
                <a:ext cx="679268" cy="330926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DF375CAE-A6C4-3C7E-7F91-D74B2C9E4C48}"/>
                </a:ext>
              </a:extLst>
            </p:cNvPr>
            <p:cNvCxnSpPr>
              <a:cxnSpLocks/>
            </p:cNvCxnSpPr>
            <p:nvPr/>
          </p:nvCxnSpPr>
          <p:spPr>
            <a:xfrm>
              <a:off x="6140626" y="2277090"/>
              <a:ext cx="0" cy="429208"/>
            </a:xfrm>
            <a:prstGeom prst="line">
              <a:avLst/>
            </a:prstGeom>
            <a:ln w="34925"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0" name="Groupe 39">
              <a:extLst>
                <a:ext uri="{FF2B5EF4-FFF2-40B4-BE49-F238E27FC236}">
                  <a16:creationId xmlns:a16="http://schemas.microsoft.com/office/drawing/2014/main" id="{3B9341CF-06DB-2525-8C0D-3A02B200F6A1}"/>
                </a:ext>
              </a:extLst>
            </p:cNvPr>
            <p:cNvGrpSpPr/>
            <p:nvPr/>
          </p:nvGrpSpPr>
          <p:grpSpPr>
            <a:xfrm>
              <a:off x="3308597" y="4150244"/>
              <a:ext cx="473219" cy="138111"/>
              <a:chOff x="6062752" y="1289828"/>
              <a:chExt cx="473219" cy="138111"/>
            </a:xfrm>
          </p:grpSpPr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C0649C7D-52B9-4346-6FF5-C08850C8B075}"/>
                  </a:ext>
                </a:extLst>
              </p:cNvPr>
              <p:cNvSpPr/>
              <p:nvPr/>
            </p:nvSpPr>
            <p:spPr>
              <a:xfrm>
                <a:off x="6062752" y="1289828"/>
                <a:ext cx="473219" cy="138111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4F12F1A2-A154-961F-A853-B1BEF6AFB01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04615" y="1354559"/>
                <a:ext cx="0" cy="0"/>
              </a:xfrm>
              <a:prstGeom prst="line">
                <a:avLst/>
              </a:prstGeom>
              <a:ln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D56F64D6-960C-6CA9-C87A-D782433E31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42690" y="1354559"/>
                <a:ext cx="0" cy="0"/>
              </a:xfrm>
              <a:prstGeom prst="line">
                <a:avLst/>
              </a:prstGeom>
              <a:ln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Connecteur droit 79">
                <a:extLst>
                  <a:ext uri="{FF2B5EF4-FFF2-40B4-BE49-F238E27FC236}">
                    <a16:creationId xmlns:a16="http://schemas.microsoft.com/office/drawing/2014/main" id="{5339B73F-1560-8FD0-6A52-4DB65F2026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7015" y="1351384"/>
                <a:ext cx="0" cy="0"/>
              </a:xfrm>
              <a:prstGeom prst="line">
                <a:avLst/>
              </a:prstGeom>
              <a:ln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D3D51A74-A2E6-F7F9-6AD0-65D344C08E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769992" y="2698791"/>
              <a:ext cx="904829" cy="0"/>
            </a:xfrm>
            <a:prstGeom prst="line">
              <a:avLst/>
            </a:prstGeom>
            <a:ln w="34925">
              <a:solidFill>
                <a:srgbClr val="FFC000"/>
              </a:solidFill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4549B7B1-F274-EFC7-9B6F-01D0535C8481}"/>
                </a:ext>
              </a:extLst>
            </p:cNvPr>
            <p:cNvCxnSpPr>
              <a:cxnSpLocks/>
            </p:cNvCxnSpPr>
            <p:nvPr/>
          </p:nvCxnSpPr>
          <p:spPr>
            <a:xfrm>
              <a:off x="4623756" y="2269583"/>
              <a:ext cx="0" cy="429208"/>
            </a:xfrm>
            <a:prstGeom prst="line">
              <a:avLst/>
            </a:prstGeom>
            <a:ln w="34925"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D18BD3E5-E0B1-279C-A948-215F9C1CF81A}"/>
                </a:ext>
              </a:extLst>
            </p:cNvPr>
            <p:cNvSpPr/>
            <p:nvPr/>
          </p:nvSpPr>
          <p:spPr>
            <a:xfrm rot="16200000">
              <a:off x="3380964" y="4784929"/>
              <a:ext cx="381000" cy="14763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A0ED1A09-55EB-479B-D426-BA1A3409C973}"/>
                </a:ext>
              </a:extLst>
            </p:cNvPr>
            <p:cNvCxnSpPr>
              <a:cxnSpLocks/>
            </p:cNvCxnSpPr>
            <p:nvPr/>
          </p:nvCxnSpPr>
          <p:spPr>
            <a:xfrm>
              <a:off x="3568816" y="4782713"/>
              <a:ext cx="0" cy="0"/>
            </a:xfrm>
            <a:prstGeom prst="line">
              <a:avLst/>
            </a:prstGeom>
            <a:ln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6CD83246-A431-C60B-D6BB-C7A1D1632665}"/>
                </a:ext>
              </a:extLst>
            </p:cNvPr>
            <p:cNvCxnSpPr>
              <a:cxnSpLocks/>
            </p:cNvCxnSpPr>
            <p:nvPr/>
          </p:nvCxnSpPr>
          <p:spPr>
            <a:xfrm>
              <a:off x="3568816" y="4935113"/>
              <a:ext cx="0" cy="0"/>
            </a:xfrm>
            <a:prstGeom prst="line">
              <a:avLst/>
            </a:prstGeom>
            <a:ln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1" name="Groupe 50">
              <a:extLst>
                <a:ext uri="{FF2B5EF4-FFF2-40B4-BE49-F238E27FC236}">
                  <a16:creationId xmlns:a16="http://schemas.microsoft.com/office/drawing/2014/main" id="{5EA45BC8-381E-A9C0-F738-C66B1803C238}"/>
                </a:ext>
              </a:extLst>
            </p:cNvPr>
            <p:cNvGrpSpPr/>
            <p:nvPr/>
          </p:nvGrpSpPr>
          <p:grpSpPr>
            <a:xfrm>
              <a:off x="5390558" y="4170357"/>
              <a:ext cx="733943" cy="134686"/>
              <a:chOff x="8248650" y="633414"/>
              <a:chExt cx="629905" cy="147636"/>
            </a:xfrm>
          </p:grpSpPr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E139DF98-421C-4A9A-1725-D13C7FB1959C}"/>
                  </a:ext>
                </a:extLst>
              </p:cNvPr>
              <p:cNvSpPr/>
              <p:nvPr/>
            </p:nvSpPr>
            <p:spPr>
              <a:xfrm>
                <a:off x="8362950" y="633414"/>
                <a:ext cx="381000" cy="147636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BA1F918C-A44D-EC0D-51C4-B7FEB285D267}"/>
                  </a:ext>
                </a:extLst>
              </p:cNvPr>
              <p:cNvCxnSpPr>
                <a:cxnSpLocks/>
                <a:stCxn id="52" idx="3"/>
              </p:cNvCxnSpPr>
              <p:nvPr/>
            </p:nvCxnSpPr>
            <p:spPr>
              <a:xfrm rot="16200000">
                <a:off x="8811253" y="639930"/>
                <a:ext cx="0" cy="134605"/>
              </a:xfrm>
              <a:prstGeom prst="line">
                <a:avLst/>
              </a:prstGeom>
              <a:ln>
                <a:headEnd type="none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DFE8E951-E37D-6865-6106-B619B149979D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8302229" y="653653"/>
                <a:ext cx="7142" cy="114300"/>
              </a:xfrm>
              <a:prstGeom prst="line">
                <a:avLst/>
              </a:prstGeom>
              <a:ln>
                <a:headEnd type="oval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4" name="Groupe 63">
              <a:extLst>
                <a:ext uri="{FF2B5EF4-FFF2-40B4-BE49-F238E27FC236}">
                  <a16:creationId xmlns:a16="http://schemas.microsoft.com/office/drawing/2014/main" id="{E70F0018-4B95-D8ED-37E5-7F6ABAE10E77}"/>
                </a:ext>
              </a:extLst>
            </p:cNvPr>
            <p:cNvGrpSpPr/>
            <p:nvPr/>
          </p:nvGrpSpPr>
          <p:grpSpPr>
            <a:xfrm rot="5400000">
              <a:off x="5747282" y="2431710"/>
              <a:ext cx="461027" cy="111299"/>
              <a:chOff x="8248650" y="633414"/>
              <a:chExt cx="646120" cy="147636"/>
            </a:xfrm>
          </p:grpSpPr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CDD41E74-3BAC-168C-D33C-D1D3789C1A1C}"/>
                  </a:ext>
                </a:extLst>
              </p:cNvPr>
              <p:cNvSpPr/>
              <p:nvPr/>
            </p:nvSpPr>
            <p:spPr>
              <a:xfrm>
                <a:off x="8362950" y="633414"/>
                <a:ext cx="381000" cy="147636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74" name="Connecteur droit 73">
                <a:extLst>
                  <a:ext uri="{FF2B5EF4-FFF2-40B4-BE49-F238E27FC236}">
                    <a16:creationId xmlns:a16="http://schemas.microsoft.com/office/drawing/2014/main" id="{A8E3455B-1377-04BC-4D88-E51FE57D9900}"/>
                  </a:ext>
                </a:extLst>
              </p:cNvPr>
              <p:cNvCxnSpPr>
                <a:cxnSpLocks/>
                <a:stCxn id="65" idx="3"/>
              </p:cNvCxnSpPr>
              <p:nvPr/>
            </p:nvCxnSpPr>
            <p:spPr>
              <a:xfrm rot="16200000" flipH="1">
                <a:off x="8815789" y="635393"/>
                <a:ext cx="7142" cy="150820"/>
              </a:xfrm>
              <a:prstGeom prst="line">
                <a:avLst/>
              </a:prstGeom>
              <a:ln>
                <a:headEnd type="none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Connecteur droit 74">
                <a:extLst>
                  <a:ext uri="{FF2B5EF4-FFF2-40B4-BE49-F238E27FC236}">
                    <a16:creationId xmlns:a16="http://schemas.microsoft.com/office/drawing/2014/main" id="{6BECC961-DA36-D02F-1371-A764AB5AF5CD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8302229" y="653653"/>
                <a:ext cx="7142" cy="114300"/>
              </a:xfrm>
              <a:prstGeom prst="line">
                <a:avLst/>
              </a:prstGeom>
              <a:ln>
                <a:headEnd type="oval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9" name="Groupe 78">
              <a:extLst>
                <a:ext uri="{FF2B5EF4-FFF2-40B4-BE49-F238E27FC236}">
                  <a16:creationId xmlns:a16="http://schemas.microsoft.com/office/drawing/2014/main" id="{28329FEE-C047-AB2E-B059-5337AF394836}"/>
                </a:ext>
              </a:extLst>
            </p:cNvPr>
            <p:cNvGrpSpPr/>
            <p:nvPr/>
          </p:nvGrpSpPr>
          <p:grpSpPr>
            <a:xfrm>
              <a:off x="4827164" y="2776633"/>
              <a:ext cx="473219" cy="138111"/>
              <a:chOff x="6062752" y="1289828"/>
              <a:chExt cx="473219" cy="138111"/>
            </a:xfrm>
          </p:grpSpPr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0C7C8388-EFE0-59CE-A712-09EF453B7B5D}"/>
                  </a:ext>
                </a:extLst>
              </p:cNvPr>
              <p:cNvSpPr/>
              <p:nvPr/>
            </p:nvSpPr>
            <p:spPr>
              <a:xfrm>
                <a:off x="6062752" y="1289828"/>
                <a:ext cx="473219" cy="138111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82" name="Connecteur droit 81">
                <a:extLst>
                  <a:ext uri="{FF2B5EF4-FFF2-40B4-BE49-F238E27FC236}">
                    <a16:creationId xmlns:a16="http://schemas.microsoft.com/office/drawing/2014/main" id="{813CA23A-FCDA-5DD2-8D7B-3AC1D51384D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04615" y="1354559"/>
                <a:ext cx="0" cy="0"/>
              </a:xfrm>
              <a:prstGeom prst="line">
                <a:avLst/>
              </a:prstGeom>
              <a:ln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Connecteur droit 83">
                <a:extLst>
                  <a:ext uri="{FF2B5EF4-FFF2-40B4-BE49-F238E27FC236}">
                    <a16:creationId xmlns:a16="http://schemas.microsoft.com/office/drawing/2014/main" id="{C4421C32-AD06-7746-B733-C65B7099A7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42690" y="1354559"/>
                <a:ext cx="0" cy="0"/>
              </a:xfrm>
              <a:prstGeom prst="line">
                <a:avLst/>
              </a:prstGeom>
              <a:ln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Connecteur droit 88">
                <a:extLst>
                  <a:ext uri="{FF2B5EF4-FFF2-40B4-BE49-F238E27FC236}">
                    <a16:creationId xmlns:a16="http://schemas.microsoft.com/office/drawing/2014/main" id="{CFA3BCF3-02A5-8D47-4AD2-CAB75A1D74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7015" y="1351384"/>
                <a:ext cx="0" cy="0"/>
              </a:xfrm>
              <a:prstGeom prst="line">
                <a:avLst/>
              </a:prstGeom>
              <a:ln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D6CEFEE2-5304-5A7D-7B0A-DDE431261E51}"/>
                </a:ext>
              </a:extLst>
            </p:cNvPr>
            <p:cNvCxnSpPr>
              <a:cxnSpLocks/>
            </p:cNvCxnSpPr>
            <p:nvPr/>
          </p:nvCxnSpPr>
          <p:spPr>
            <a:xfrm>
              <a:off x="7222699" y="2118456"/>
              <a:ext cx="0" cy="580335"/>
            </a:xfrm>
            <a:prstGeom prst="line">
              <a:avLst/>
            </a:prstGeom>
            <a:ln w="34925">
              <a:solidFill>
                <a:srgbClr val="FF0000"/>
              </a:solidFill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8FB0E1DA-1C8B-BD93-88E3-5860DC09F979}"/>
                </a:ext>
              </a:extLst>
            </p:cNvPr>
            <p:cNvSpPr/>
            <p:nvPr/>
          </p:nvSpPr>
          <p:spPr>
            <a:xfrm>
              <a:off x="4383660" y="2766832"/>
              <a:ext cx="409557" cy="4848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4" name="Ellipse 123">
              <a:extLst>
                <a:ext uri="{FF2B5EF4-FFF2-40B4-BE49-F238E27FC236}">
                  <a16:creationId xmlns:a16="http://schemas.microsoft.com/office/drawing/2014/main" id="{439CC97D-1F99-9250-B422-A9F14211CCF4}"/>
                </a:ext>
              </a:extLst>
            </p:cNvPr>
            <p:cNvSpPr/>
            <p:nvPr/>
          </p:nvSpPr>
          <p:spPr>
            <a:xfrm>
              <a:off x="4509451" y="2914744"/>
              <a:ext cx="161925" cy="161925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60" name="Groupe 159">
              <a:extLst>
                <a:ext uri="{FF2B5EF4-FFF2-40B4-BE49-F238E27FC236}">
                  <a16:creationId xmlns:a16="http://schemas.microsoft.com/office/drawing/2014/main" id="{E6364740-320C-4896-9C5A-73432586D8C6}"/>
                </a:ext>
              </a:extLst>
            </p:cNvPr>
            <p:cNvGrpSpPr/>
            <p:nvPr/>
          </p:nvGrpSpPr>
          <p:grpSpPr>
            <a:xfrm>
              <a:off x="4793217" y="3121613"/>
              <a:ext cx="1452971" cy="1010064"/>
              <a:chOff x="9116767" y="1882083"/>
              <a:chExt cx="1452971" cy="1010064"/>
            </a:xfrm>
          </p:grpSpPr>
          <p:grpSp>
            <p:nvGrpSpPr>
              <p:cNvPr id="135" name="Groupe 134">
                <a:extLst>
                  <a:ext uri="{FF2B5EF4-FFF2-40B4-BE49-F238E27FC236}">
                    <a16:creationId xmlns:a16="http://schemas.microsoft.com/office/drawing/2014/main" id="{90B43F12-C1CD-C2AD-460C-5A3A598A131E}"/>
                  </a:ext>
                </a:extLst>
              </p:cNvPr>
              <p:cNvGrpSpPr/>
              <p:nvPr/>
            </p:nvGrpSpPr>
            <p:grpSpPr>
              <a:xfrm rot="5400000">
                <a:off x="9338221" y="1660629"/>
                <a:ext cx="1010064" cy="1452971"/>
                <a:chOff x="5346666" y="2769190"/>
                <a:chExt cx="1010064" cy="1452971"/>
              </a:xfrm>
            </p:grpSpPr>
            <p:sp>
              <p:nvSpPr>
                <p:cNvPr id="136" name="Rectangle 135">
                  <a:extLst>
                    <a:ext uri="{FF2B5EF4-FFF2-40B4-BE49-F238E27FC236}">
                      <a16:creationId xmlns:a16="http://schemas.microsoft.com/office/drawing/2014/main" id="{84594E97-AA24-B02D-1A39-98EE0F07E3F8}"/>
                    </a:ext>
                  </a:extLst>
                </p:cNvPr>
                <p:cNvSpPr/>
                <p:nvPr/>
              </p:nvSpPr>
              <p:spPr>
                <a:xfrm rot="16200000">
                  <a:off x="5125213" y="3009193"/>
                  <a:ext cx="1452970" cy="972966"/>
                </a:xfrm>
                <a:prstGeom prst="rect">
                  <a:avLst/>
                </a:prstGeom>
                <a:noFill/>
                <a:ln w="38100"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37" name="ZoneTexte 136">
                  <a:extLst>
                    <a:ext uri="{FF2B5EF4-FFF2-40B4-BE49-F238E27FC236}">
                      <a16:creationId xmlns:a16="http://schemas.microsoft.com/office/drawing/2014/main" id="{6F06E8DC-D2F3-7F62-C5D4-2FB90890645A}"/>
                    </a:ext>
                  </a:extLst>
                </p:cNvPr>
                <p:cNvSpPr txBox="1"/>
                <p:nvPr/>
              </p:nvSpPr>
              <p:spPr>
                <a:xfrm>
                  <a:off x="5346666" y="2769190"/>
                  <a:ext cx="470000" cy="132343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GND</a:t>
                  </a:r>
                </a:p>
                <a:p>
                  <a:r>
                    <a:rPr lang="fr-FR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15</a:t>
                  </a:r>
                </a:p>
                <a:p>
                  <a:r>
                    <a:rPr lang="fr-FR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</a:t>
                  </a:r>
                </a:p>
                <a:p>
                  <a:r>
                    <a:rPr lang="fr-FR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0</a:t>
                  </a:r>
                </a:p>
                <a:p>
                  <a:r>
                    <a:rPr lang="fr-FR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</a:t>
                  </a:r>
                </a:p>
                <a:p>
                  <a:r>
                    <a:rPr lang="fr-FR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5</a:t>
                  </a:r>
                </a:p>
                <a:p>
                  <a:r>
                    <a:rPr lang="fr-FR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</a:t>
                  </a:r>
                </a:p>
                <a:p>
                  <a:r>
                    <a:rPr lang="fr-FR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</a:p>
              </p:txBody>
            </p:sp>
            <p:sp>
              <p:nvSpPr>
                <p:cNvPr id="138" name="ZoneTexte 137">
                  <a:extLst>
                    <a:ext uri="{FF2B5EF4-FFF2-40B4-BE49-F238E27FC236}">
                      <a16:creationId xmlns:a16="http://schemas.microsoft.com/office/drawing/2014/main" id="{FA151D00-9123-D071-02C2-719FB01C153B}"/>
                    </a:ext>
                  </a:extLst>
                </p:cNvPr>
                <p:cNvSpPr txBox="1"/>
                <p:nvPr/>
              </p:nvSpPr>
              <p:spPr>
                <a:xfrm>
                  <a:off x="5901157" y="2769190"/>
                  <a:ext cx="455573" cy="132343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fr-FR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VCC</a:t>
                  </a:r>
                </a:p>
                <a:p>
                  <a:pPr algn="r"/>
                  <a:r>
                    <a:rPr lang="fr-FR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13</a:t>
                  </a:r>
                </a:p>
                <a:p>
                  <a:pPr algn="r"/>
                  <a:r>
                    <a:rPr lang="fr-FR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12</a:t>
                  </a:r>
                </a:p>
                <a:p>
                  <a:pPr algn="r"/>
                  <a:r>
                    <a:rPr lang="fr-FR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14</a:t>
                  </a:r>
                </a:p>
                <a:p>
                  <a:pPr algn="r"/>
                  <a:r>
                    <a:rPr lang="fr-FR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16</a:t>
                  </a:r>
                </a:p>
                <a:p>
                  <a:pPr algn="r"/>
                  <a:r>
                    <a:rPr lang="fr-FR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EN</a:t>
                  </a:r>
                </a:p>
                <a:p>
                  <a:pPr algn="r"/>
                  <a:r>
                    <a:rPr lang="fr-FR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ADC</a:t>
                  </a:r>
                </a:p>
                <a:p>
                  <a:pPr algn="r"/>
                  <a:r>
                    <a:rPr lang="fr-FR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RST</a:t>
                  </a:r>
                </a:p>
              </p:txBody>
            </p:sp>
          </p:grpSp>
          <p:cxnSp>
            <p:nvCxnSpPr>
              <p:cNvPr id="139" name="Connecteur droit 138">
                <a:extLst>
                  <a:ext uri="{FF2B5EF4-FFF2-40B4-BE49-F238E27FC236}">
                    <a16:creationId xmlns:a16="http://schemas.microsoft.com/office/drawing/2014/main" id="{EC03B20E-0613-8183-86AA-3F6F30DC33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73494" y="1899093"/>
                <a:ext cx="0" cy="0"/>
              </a:xfrm>
              <a:prstGeom prst="line">
                <a:avLst/>
              </a:prstGeom>
              <a:ln w="34925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Connecteur droit 140">
                <a:extLst>
                  <a:ext uri="{FF2B5EF4-FFF2-40B4-BE49-F238E27FC236}">
                    <a16:creationId xmlns:a16="http://schemas.microsoft.com/office/drawing/2014/main" id="{8A0743D6-25D9-0538-0BFE-9E5996C6D3E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535419" y="1899093"/>
                <a:ext cx="0" cy="0"/>
              </a:xfrm>
              <a:prstGeom prst="line">
                <a:avLst/>
              </a:prstGeom>
              <a:ln w="34925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Connecteur droit 141">
                <a:extLst>
                  <a:ext uri="{FF2B5EF4-FFF2-40B4-BE49-F238E27FC236}">
                    <a16:creationId xmlns:a16="http://schemas.microsoft.com/office/drawing/2014/main" id="{F9161332-DFD7-C14F-3E96-3276F8A17DF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687819" y="1899093"/>
                <a:ext cx="0" cy="0"/>
              </a:xfrm>
              <a:prstGeom prst="line">
                <a:avLst/>
              </a:prstGeom>
              <a:ln w="34925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Connecteur droit 142">
                <a:extLst>
                  <a:ext uri="{FF2B5EF4-FFF2-40B4-BE49-F238E27FC236}">
                    <a16:creationId xmlns:a16="http://schemas.microsoft.com/office/drawing/2014/main" id="{C8410CB4-3D0B-BD7D-C794-995A04B90E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40219" y="1899093"/>
                <a:ext cx="0" cy="0"/>
              </a:xfrm>
              <a:prstGeom prst="line">
                <a:avLst/>
              </a:prstGeom>
              <a:ln w="34925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Connecteur droit 143">
                <a:extLst>
                  <a:ext uri="{FF2B5EF4-FFF2-40B4-BE49-F238E27FC236}">
                    <a16:creationId xmlns:a16="http://schemas.microsoft.com/office/drawing/2014/main" id="{93A57D10-E46E-C682-BDA4-DD34239BE6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92619" y="1899093"/>
                <a:ext cx="0" cy="0"/>
              </a:xfrm>
              <a:prstGeom prst="line">
                <a:avLst/>
              </a:prstGeom>
              <a:ln w="34925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Connecteur droit 144">
                <a:extLst>
                  <a:ext uri="{FF2B5EF4-FFF2-40B4-BE49-F238E27FC236}">
                    <a16:creationId xmlns:a16="http://schemas.microsoft.com/office/drawing/2014/main" id="{A1CE1723-645D-D533-8F77-4EA3D0AD186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145019" y="1899093"/>
                <a:ext cx="0" cy="0"/>
              </a:xfrm>
              <a:prstGeom prst="line">
                <a:avLst/>
              </a:prstGeom>
              <a:ln w="34925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Connecteur droit 145">
                <a:extLst>
                  <a:ext uri="{FF2B5EF4-FFF2-40B4-BE49-F238E27FC236}">
                    <a16:creationId xmlns:a16="http://schemas.microsoft.com/office/drawing/2014/main" id="{3780C738-AB0F-3634-E6E6-E546A60528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297419" y="1899093"/>
                <a:ext cx="0" cy="0"/>
              </a:xfrm>
              <a:prstGeom prst="line">
                <a:avLst/>
              </a:prstGeom>
              <a:ln w="34925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Connecteur droit 146">
                <a:extLst>
                  <a:ext uri="{FF2B5EF4-FFF2-40B4-BE49-F238E27FC236}">
                    <a16:creationId xmlns:a16="http://schemas.microsoft.com/office/drawing/2014/main" id="{5EA8BAB9-2673-2C64-35FF-5097F9F5C4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459344" y="1899093"/>
                <a:ext cx="0" cy="0"/>
              </a:xfrm>
              <a:prstGeom prst="line">
                <a:avLst/>
              </a:prstGeom>
              <a:ln w="34925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Connecteur droit 148">
                <a:extLst>
                  <a:ext uri="{FF2B5EF4-FFF2-40B4-BE49-F238E27FC236}">
                    <a16:creationId xmlns:a16="http://schemas.microsoft.com/office/drawing/2014/main" id="{81AB8EE9-7827-FE5D-C808-1828F26D5F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73494" y="2870643"/>
                <a:ext cx="0" cy="0"/>
              </a:xfrm>
              <a:prstGeom prst="line">
                <a:avLst/>
              </a:prstGeom>
              <a:ln w="34925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Connecteur droit 149">
                <a:extLst>
                  <a:ext uri="{FF2B5EF4-FFF2-40B4-BE49-F238E27FC236}">
                    <a16:creationId xmlns:a16="http://schemas.microsoft.com/office/drawing/2014/main" id="{D47373BC-59BC-1D59-4ACD-D071B6800C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535419" y="2870643"/>
                <a:ext cx="0" cy="0"/>
              </a:xfrm>
              <a:prstGeom prst="line">
                <a:avLst/>
              </a:prstGeom>
              <a:ln w="34925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Connecteur droit 150">
                <a:extLst>
                  <a:ext uri="{FF2B5EF4-FFF2-40B4-BE49-F238E27FC236}">
                    <a16:creationId xmlns:a16="http://schemas.microsoft.com/office/drawing/2014/main" id="{6D2511F4-365E-B452-6D13-A5563C24F9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687819" y="2870643"/>
                <a:ext cx="0" cy="0"/>
              </a:xfrm>
              <a:prstGeom prst="line">
                <a:avLst/>
              </a:prstGeom>
              <a:ln w="34925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Connecteur droit 151">
                <a:extLst>
                  <a:ext uri="{FF2B5EF4-FFF2-40B4-BE49-F238E27FC236}">
                    <a16:creationId xmlns:a16="http://schemas.microsoft.com/office/drawing/2014/main" id="{E46635B3-8C3D-DFAD-C975-439F6C4D173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40219" y="2870643"/>
                <a:ext cx="0" cy="0"/>
              </a:xfrm>
              <a:prstGeom prst="line">
                <a:avLst/>
              </a:prstGeom>
              <a:ln w="34925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Connecteur droit 152">
                <a:extLst>
                  <a:ext uri="{FF2B5EF4-FFF2-40B4-BE49-F238E27FC236}">
                    <a16:creationId xmlns:a16="http://schemas.microsoft.com/office/drawing/2014/main" id="{86E3DC75-ABB8-C5B3-48C4-599F756A96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92619" y="2870643"/>
                <a:ext cx="0" cy="0"/>
              </a:xfrm>
              <a:prstGeom prst="line">
                <a:avLst/>
              </a:prstGeom>
              <a:ln w="34925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Connecteur droit 153">
                <a:extLst>
                  <a:ext uri="{FF2B5EF4-FFF2-40B4-BE49-F238E27FC236}">
                    <a16:creationId xmlns:a16="http://schemas.microsoft.com/office/drawing/2014/main" id="{93DA3766-EF68-E56F-3A12-80C4D651D1A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145019" y="2870643"/>
                <a:ext cx="0" cy="0"/>
              </a:xfrm>
              <a:prstGeom prst="line">
                <a:avLst/>
              </a:prstGeom>
              <a:ln w="34925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Connecteur droit 154">
                <a:extLst>
                  <a:ext uri="{FF2B5EF4-FFF2-40B4-BE49-F238E27FC236}">
                    <a16:creationId xmlns:a16="http://schemas.microsoft.com/office/drawing/2014/main" id="{7E7C2576-8708-DCE7-F1A3-451728888B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297419" y="2870643"/>
                <a:ext cx="0" cy="0"/>
              </a:xfrm>
              <a:prstGeom prst="line">
                <a:avLst/>
              </a:prstGeom>
              <a:ln w="34925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Connecteur droit 155">
                <a:extLst>
                  <a:ext uri="{FF2B5EF4-FFF2-40B4-BE49-F238E27FC236}">
                    <a16:creationId xmlns:a16="http://schemas.microsoft.com/office/drawing/2014/main" id="{B50706E0-9C34-751D-FE69-1B2A535B0E1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459344" y="2870643"/>
                <a:ext cx="0" cy="0"/>
              </a:xfrm>
              <a:prstGeom prst="line">
                <a:avLst/>
              </a:prstGeom>
              <a:ln w="34925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75E9A3AB-729A-A561-E35B-6E64E21FE4E9}"/>
                </a:ext>
              </a:extLst>
            </p:cNvPr>
            <p:cNvCxnSpPr>
              <a:cxnSpLocks/>
            </p:cNvCxnSpPr>
            <p:nvPr/>
          </p:nvCxnSpPr>
          <p:spPr>
            <a:xfrm>
              <a:off x="6276952" y="2137535"/>
              <a:ext cx="0" cy="580335"/>
            </a:xfrm>
            <a:prstGeom prst="line">
              <a:avLst/>
            </a:prstGeom>
            <a:ln w="34925">
              <a:solidFill>
                <a:srgbClr val="FF0000"/>
              </a:solidFill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71" name="Image 170">
              <a:extLst>
                <a:ext uri="{FF2B5EF4-FFF2-40B4-BE49-F238E27FC236}">
                  <a16:creationId xmlns:a16="http://schemas.microsoft.com/office/drawing/2014/main" id="{AEC58337-B7F6-99A3-6EC3-E0A8E482E0F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940088" y="4664567"/>
              <a:ext cx="702330" cy="564166"/>
            </a:xfrm>
            <a:prstGeom prst="rect">
              <a:avLst/>
            </a:prstGeom>
          </p:spPr>
        </p:pic>
        <p:pic>
          <p:nvPicPr>
            <p:cNvPr id="172" name="Image 171">
              <a:extLst>
                <a:ext uri="{FF2B5EF4-FFF2-40B4-BE49-F238E27FC236}">
                  <a16:creationId xmlns:a16="http://schemas.microsoft.com/office/drawing/2014/main" id="{901F785A-7007-127C-B83C-22815C5889F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alphaModFix amt="37000"/>
            </a:blip>
            <a:stretch>
              <a:fillRect/>
            </a:stretch>
          </p:blipFill>
          <p:spPr>
            <a:xfrm rot="16200000">
              <a:off x="5103331" y="2937728"/>
              <a:ext cx="958616" cy="1437924"/>
            </a:xfrm>
            <a:prstGeom prst="rect">
              <a:avLst/>
            </a:prstGeom>
          </p:spPr>
        </p:pic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8F4BCB71-25FE-0A34-E27F-F859827CF9E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54442" y="2125963"/>
              <a:ext cx="395686" cy="130879"/>
            </a:xfrm>
            <a:prstGeom prst="line">
              <a:avLst/>
            </a:prstGeom>
            <a:ln w="34925"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99C99E4E-B648-40A2-7048-7AF2BDAB0831}"/>
                </a:ext>
              </a:extLst>
            </p:cNvPr>
            <p:cNvSpPr/>
            <p:nvPr/>
          </p:nvSpPr>
          <p:spPr>
            <a:xfrm rot="10800000">
              <a:off x="6391068" y="2037415"/>
              <a:ext cx="289560" cy="3048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BCE12B34-BAB6-1F57-25C3-5F578196839A}"/>
                </a:ext>
              </a:extLst>
            </p:cNvPr>
            <p:cNvSpPr txBox="1"/>
            <p:nvPr/>
          </p:nvSpPr>
          <p:spPr>
            <a:xfrm rot="16200000">
              <a:off x="5801998" y="2368097"/>
              <a:ext cx="37382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dirty="0"/>
                <a:t>10k</a:t>
              </a:r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78F2F44B-24EA-BF4F-AEE0-D9BC4DDCD7C5}"/>
                </a:ext>
              </a:extLst>
            </p:cNvPr>
            <p:cNvSpPr txBox="1"/>
            <p:nvPr/>
          </p:nvSpPr>
          <p:spPr>
            <a:xfrm rot="16200000">
              <a:off x="4120281" y="4348207"/>
              <a:ext cx="37382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dirty="0"/>
                <a:t>22k</a:t>
              </a:r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B5903317-4ABD-5927-DC49-3B701F7EDD72}"/>
                </a:ext>
              </a:extLst>
            </p:cNvPr>
            <p:cNvSpPr txBox="1"/>
            <p:nvPr/>
          </p:nvSpPr>
          <p:spPr>
            <a:xfrm>
              <a:off x="5548326" y="4121979"/>
              <a:ext cx="3738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10k</a:t>
              </a:r>
            </a:p>
          </p:txBody>
        </p:sp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BF9C6236-43AB-DC38-7E48-25F881871EC4}"/>
                </a:ext>
              </a:extLst>
            </p:cNvPr>
            <p:cNvSpPr txBox="1"/>
            <p:nvPr/>
          </p:nvSpPr>
          <p:spPr>
            <a:xfrm>
              <a:off x="6325203" y="2073374"/>
              <a:ext cx="45236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220µ</a:t>
              </a:r>
            </a:p>
          </p:txBody>
        </p:sp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C51D734B-10E9-7F4A-0E99-4FF42A33C2AD}"/>
                </a:ext>
              </a:extLst>
            </p:cNvPr>
            <p:cNvSpPr txBox="1"/>
            <p:nvPr/>
          </p:nvSpPr>
          <p:spPr>
            <a:xfrm>
              <a:off x="4362695" y="3046203"/>
              <a:ext cx="4299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flash</a:t>
              </a:r>
            </a:p>
          </p:txBody>
        </p:sp>
        <p:sp>
          <p:nvSpPr>
            <p:cNvPr id="41" name="ZoneTexte 40">
              <a:extLst>
                <a:ext uri="{FF2B5EF4-FFF2-40B4-BE49-F238E27FC236}">
                  <a16:creationId xmlns:a16="http://schemas.microsoft.com/office/drawing/2014/main" id="{D518642D-BEA4-E7FA-BB50-72FD17EB76A9}"/>
                </a:ext>
              </a:extLst>
            </p:cNvPr>
            <p:cNvSpPr txBox="1"/>
            <p:nvPr/>
          </p:nvSpPr>
          <p:spPr>
            <a:xfrm>
              <a:off x="3933302" y="3495288"/>
              <a:ext cx="5966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2N7000</a:t>
              </a:r>
            </a:p>
          </p:txBody>
        </p:sp>
        <p:sp>
          <p:nvSpPr>
            <p:cNvPr id="42" name="ZoneTexte 41">
              <a:extLst>
                <a:ext uri="{FF2B5EF4-FFF2-40B4-BE49-F238E27FC236}">
                  <a16:creationId xmlns:a16="http://schemas.microsoft.com/office/drawing/2014/main" id="{72D785F6-506F-44CD-A17D-B507C7EEC273}"/>
                </a:ext>
              </a:extLst>
            </p:cNvPr>
            <p:cNvSpPr txBox="1"/>
            <p:nvPr/>
          </p:nvSpPr>
          <p:spPr>
            <a:xfrm>
              <a:off x="3873917" y="2945534"/>
              <a:ext cx="58541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VP3203</a:t>
              </a:r>
            </a:p>
          </p:txBody>
        </p: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9CDC5529-FC36-6443-5FFE-E066DB20AAF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57147" y="4376842"/>
              <a:ext cx="211432" cy="481904"/>
            </a:xfrm>
            <a:prstGeom prst="line">
              <a:avLst/>
            </a:prstGeom>
            <a:ln w="34925">
              <a:solidFill>
                <a:srgbClr val="FFC000"/>
              </a:solidFill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A0687E78-813E-E364-88FB-165BC841122D}"/>
                </a:ext>
              </a:extLst>
            </p:cNvPr>
            <p:cNvCxnSpPr>
              <a:cxnSpLocks/>
            </p:cNvCxnSpPr>
            <p:nvPr/>
          </p:nvCxnSpPr>
          <p:spPr>
            <a:xfrm>
              <a:off x="3417493" y="4376842"/>
              <a:ext cx="0" cy="406731"/>
            </a:xfrm>
            <a:prstGeom prst="line">
              <a:avLst/>
            </a:prstGeom>
            <a:ln w="34925">
              <a:solidFill>
                <a:srgbClr val="C00000"/>
              </a:solidFill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4D890DC1-0328-B2D7-D39E-11F84769C1AF}"/>
                </a:ext>
              </a:extLst>
            </p:cNvPr>
            <p:cNvCxnSpPr>
              <a:cxnSpLocks/>
            </p:cNvCxnSpPr>
            <p:nvPr/>
          </p:nvCxnSpPr>
          <p:spPr>
            <a:xfrm>
              <a:off x="4621849" y="3310768"/>
              <a:ext cx="300900" cy="0"/>
            </a:xfrm>
            <a:prstGeom prst="line">
              <a:avLst/>
            </a:prstGeom>
            <a:ln w="34925"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FC68AA89-BE31-C59C-1751-5E73AAAAB40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05147" y="3292424"/>
              <a:ext cx="608059" cy="444032"/>
            </a:xfrm>
            <a:prstGeom prst="line">
              <a:avLst/>
            </a:prstGeom>
            <a:ln w="34925">
              <a:solidFill>
                <a:srgbClr val="C00000"/>
              </a:solidFill>
              <a:prstDash val="solid"/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DFAF02FD-48CC-053F-9BB6-FC603B21D45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40626" y="3138832"/>
              <a:ext cx="136326" cy="637464"/>
            </a:xfrm>
            <a:prstGeom prst="line">
              <a:avLst/>
            </a:prstGeom>
            <a:ln w="34925">
              <a:solidFill>
                <a:srgbClr val="FF0000"/>
              </a:solidFill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ZoneTexte 1">
              <a:extLst>
                <a:ext uri="{FF2B5EF4-FFF2-40B4-BE49-F238E27FC236}">
                  <a16:creationId xmlns:a16="http://schemas.microsoft.com/office/drawing/2014/main" id="{3E1F6C3C-A848-2513-22A5-C94A5D8D0A27}"/>
                </a:ext>
              </a:extLst>
            </p:cNvPr>
            <p:cNvSpPr txBox="1"/>
            <p:nvPr/>
          </p:nvSpPr>
          <p:spPr>
            <a:xfrm>
              <a:off x="4728619" y="2854518"/>
              <a:ext cx="68961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/>
                <a:t>GND TX RX</a:t>
              </a:r>
            </a:p>
          </p:txBody>
        </p:sp>
        <p:pic>
          <p:nvPicPr>
            <p:cNvPr id="48" name="Image 47">
              <a:extLst>
                <a:ext uri="{FF2B5EF4-FFF2-40B4-BE49-F238E27FC236}">
                  <a16:creationId xmlns:a16="http://schemas.microsoft.com/office/drawing/2014/main" id="{89C60150-4C01-98F0-2970-B6F6DD8BD05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206538" y="1981817"/>
              <a:ext cx="627016" cy="2173653"/>
            </a:xfrm>
            <a:prstGeom prst="rect">
              <a:avLst/>
            </a:prstGeom>
          </p:spPr>
        </p:pic>
        <p:grpSp>
          <p:nvGrpSpPr>
            <p:cNvPr id="43" name="Groupe 42">
              <a:extLst>
                <a:ext uri="{FF2B5EF4-FFF2-40B4-BE49-F238E27FC236}">
                  <a16:creationId xmlns:a16="http://schemas.microsoft.com/office/drawing/2014/main" id="{2B3DF5EB-C78E-AEE5-5D05-33EC099F5CD8}"/>
                </a:ext>
              </a:extLst>
            </p:cNvPr>
            <p:cNvGrpSpPr/>
            <p:nvPr/>
          </p:nvGrpSpPr>
          <p:grpSpPr>
            <a:xfrm>
              <a:off x="3493404" y="3979508"/>
              <a:ext cx="652419" cy="180029"/>
              <a:chOff x="4647964" y="6010744"/>
              <a:chExt cx="652419" cy="240550"/>
            </a:xfrm>
            <a:solidFill>
              <a:schemeClr val="accent2">
                <a:lumMod val="60000"/>
                <a:lumOff val="40000"/>
              </a:schemeClr>
            </a:solidFill>
          </p:grpSpPr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F768E424-BCE5-F3DB-94D3-3D5790F37EF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647964" y="6131019"/>
                <a:ext cx="652419" cy="0"/>
              </a:xfrm>
              <a:prstGeom prst="line">
                <a:avLst/>
              </a:prstGeom>
              <a:grpFill/>
              <a:ln w="34925">
                <a:solidFill>
                  <a:srgbClr val="00B050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riangle isocèle 18">
                <a:extLst>
                  <a:ext uri="{FF2B5EF4-FFF2-40B4-BE49-F238E27FC236}">
                    <a16:creationId xmlns:a16="http://schemas.microsoft.com/office/drawing/2014/main" id="{E73B5E71-394E-BD7B-59A6-55699100ACED}"/>
                  </a:ext>
                </a:extLst>
              </p:cNvPr>
              <p:cNvSpPr/>
              <p:nvPr/>
            </p:nvSpPr>
            <p:spPr>
              <a:xfrm rot="5400000">
                <a:off x="4841386" y="6025989"/>
                <a:ext cx="240550" cy="210060"/>
              </a:xfrm>
              <a:prstGeom prst="triangle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4D3BF6FC-14C9-7209-BC29-9CDB28DFF1ED}"/>
                  </a:ext>
                </a:extLst>
              </p:cNvPr>
              <p:cNvCxnSpPr/>
              <p:nvPr/>
            </p:nvCxnSpPr>
            <p:spPr>
              <a:xfrm>
                <a:off x="5100845" y="6010744"/>
                <a:ext cx="0" cy="240550"/>
              </a:xfrm>
              <a:prstGeom prst="line">
                <a:avLst/>
              </a:prstGeom>
              <a:grpFill/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65E39F5B-B09F-74D4-3D01-D753B9AA8EB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67367" y="4946650"/>
              <a:ext cx="350102" cy="0"/>
            </a:xfrm>
            <a:prstGeom prst="line">
              <a:avLst/>
            </a:prstGeom>
            <a:ln w="34925"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DD284EF1-3632-F6DF-82F6-F6A1220CCE9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769992" y="4368200"/>
              <a:ext cx="1185383" cy="0"/>
            </a:xfrm>
            <a:prstGeom prst="line">
              <a:avLst/>
            </a:prstGeom>
            <a:ln w="34925">
              <a:solidFill>
                <a:srgbClr val="00B050"/>
              </a:solidFill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3" name="Groupe 72">
              <a:extLst>
                <a:ext uri="{FF2B5EF4-FFF2-40B4-BE49-F238E27FC236}">
                  <a16:creationId xmlns:a16="http://schemas.microsoft.com/office/drawing/2014/main" id="{03298B28-5ED0-A42F-25BE-9641AA9BC60D}"/>
                </a:ext>
              </a:extLst>
            </p:cNvPr>
            <p:cNvGrpSpPr/>
            <p:nvPr/>
          </p:nvGrpSpPr>
          <p:grpSpPr>
            <a:xfrm rot="10800000">
              <a:off x="4125064" y="4132461"/>
              <a:ext cx="652419" cy="180029"/>
              <a:chOff x="4647964" y="6010744"/>
              <a:chExt cx="652419" cy="240550"/>
            </a:xfrm>
            <a:solidFill>
              <a:schemeClr val="accent2">
                <a:lumMod val="60000"/>
                <a:lumOff val="40000"/>
              </a:schemeClr>
            </a:solidFill>
          </p:grpSpPr>
          <p:cxnSp>
            <p:nvCxnSpPr>
              <p:cNvPr id="76" name="Connecteur droit 75">
                <a:extLst>
                  <a:ext uri="{FF2B5EF4-FFF2-40B4-BE49-F238E27FC236}">
                    <a16:creationId xmlns:a16="http://schemas.microsoft.com/office/drawing/2014/main" id="{0CCEF820-B8FD-1841-5896-087975D9E6A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647964" y="6131019"/>
                <a:ext cx="652419" cy="0"/>
              </a:xfrm>
              <a:prstGeom prst="line">
                <a:avLst/>
              </a:prstGeom>
              <a:grpFill/>
              <a:ln w="34925">
                <a:solidFill>
                  <a:srgbClr val="00B050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Triangle isocèle 76">
                <a:extLst>
                  <a:ext uri="{FF2B5EF4-FFF2-40B4-BE49-F238E27FC236}">
                    <a16:creationId xmlns:a16="http://schemas.microsoft.com/office/drawing/2014/main" id="{B3883472-4216-730B-0551-53C28154B82B}"/>
                  </a:ext>
                </a:extLst>
              </p:cNvPr>
              <p:cNvSpPr/>
              <p:nvPr/>
            </p:nvSpPr>
            <p:spPr>
              <a:xfrm rot="5400000">
                <a:off x="4841386" y="6025989"/>
                <a:ext cx="240550" cy="210060"/>
              </a:xfrm>
              <a:prstGeom prst="triangle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78" name="Connecteur droit 77">
                <a:extLst>
                  <a:ext uri="{FF2B5EF4-FFF2-40B4-BE49-F238E27FC236}">
                    <a16:creationId xmlns:a16="http://schemas.microsoft.com/office/drawing/2014/main" id="{ADE04586-AE1D-D6C1-66B4-F8D9D750DABD}"/>
                  </a:ext>
                </a:extLst>
              </p:cNvPr>
              <p:cNvCxnSpPr/>
              <p:nvPr/>
            </p:nvCxnSpPr>
            <p:spPr>
              <a:xfrm>
                <a:off x="5100845" y="6010744"/>
                <a:ext cx="0" cy="240550"/>
              </a:xfrm>
              <a:prstGeom prst="line">
                <a:avLst/>
              </a:prstGeom>
              <a:grpFill/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064984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e 14">
            <a:extLst>
              <a:ext uri="{FF2B5EF4-FFF2-40B4-BE49-F238E27FC236}">
                <a16:creationId xmlns:a16="http://schemas.microsoft.com/office/drawing/2014/main" id="{2703162C-9764-0A63-55DE-D7C798C672D0}"/>
              </a:ext>
            </a:extLst>
          </p:cNvPr>
          <p:cNvGrpSpPr/>
          <p:nvPr/>
        </p:nvGrpSpPr>
        <p:grpSpPr>
          <a:xfrm>
            <a:off x="2981325" y="1968661"/>
            <a:ext cx="5164026" cy="3260072"/>
            <a:chOff x="2981325" y="1968661"/>
            <a:chExt cx="5164026" cy="3260072"/>
          </a:xfrm>
        </p:grpSpPr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1567D5DD-01B9-3918-2C9C-C36892D0ED6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27000"/>
            </a:blip>
            <a:stretch>
              <a:fillRect/>
            </a:stretch>
          </p:blipFill>
          <p:spPr>
            <a:xfrm rot="5400000">
              <a:off x="4034683" y="915303"/>
              <a:ext cx="3057309" cy="5164026"/>
            </a:xfrm>
            <a:prstGeom prst="rect">
              <a:avLst/>
            </a:prstGeom>
          </p:spPr>
        </p:pic>
        <p:cxnSp>
          <p:nvCxnSpPr>
            <p:cNvPr id="3" name="Connecteur droit 2">
              <a:extLst>
                <a:ext uri="{FF2B5EF4-FFF2-40B4-BE49-F238E27FC236}">
                  <a16:creationId xmlns:a16="http://schemas.microsoft.com/office/drawing/2014/main" id="{B413CFC9-4100-E365-9E3F-122F1F96E16F}"/>
                </a:ext>
              </a:extLst>
            </p:cNvPr>
            <p:cNvCxnSpPr>
              <a:cxnSpLocks/>
            </p:cNvCxnSpPr>
            <p:nvPr/>
          </p:nvCxnSpPr>
          <p:spPr>
            <a:xfrm>
              <a:off x="3702403" y="4373592"/>
              <a:ext cx="0" cy="564168"/>
            </a:xfrm>
            <a:prstGeom prst="line">
              <a:avLst/>
            </a:prstGeom>
            <a:ln w="34925"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450DA6BE-B7A0-C4BA-9B0D-B7EED6C24893}"/>
                </a:ext>
              </a:extLst>
            </p:cNvPr>
            <p:cNvSpPr/>
            <p:nvPr/>
          </p:nvSpPr>
          <p:spPr>
            <a:xfrm rot="10800000">
              <a:off x="4022171" y="3736456"/>
              <a:ext cx="289560" cy="3048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75844256-3A8C-B039-D30E-95FB11A1DA89}"/>
                </a:ext>
              </a:extLst>
            </p:cNvPr>
            <p:cNvCxnSpPr>
              <a:cxnSpLocks/>
            </p:cNvCxnSpPr>
            <p:nvPr/>
          </p:nvCxnSpPr>
          <p:spPr>
            <a:xfrm>
              <a:off x="4309675" y="3893453"/>
              <a:ext cx="0" cy="0"/>
            </a:xfrm>
            <a:prstGeom prst="line">
              <a:avLst/>
            </a:prstGeom>
            <a:ln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69B29926-AF0E-52B2-FCCE-58BD402B7809}"/>
                </a:ext>
              </a:extLst>
            </p:cNvPr>
            <p:cNvCxnSpPr>
              <a:cxnSpLocks/>
            </p:cNvCxnSpPr>
            <p:nvPr/>
          </p:nvCxnSpPr>
          <p:spPr>
            <a:xfrm>
              <a:off x="4166800" y="3893453"/>
              <a:ext cx="0" cy="0"/>
            </a:xfrm>
            <a:prstGeom prst="line">
              <a:avLst/>
            </a:prstGeom>
            <a:ln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0C17FFB0-30C1-A98A-F6AB-A1F126ED3320}"/>
                </a:ext>
              </a:extLst>
            </p:cNvPr>
            <p:cNvCxnSpPr>
              <a:cxnSpLocks/>
            </p:cNvCxnSpPr>
            <p:nvPr/>
          </p:nvCxnSpPr>
          <p:spPr>
            <a:xfrm>
              <a:off x="4004875" y="3893453"/>
              <a:ext cx="0" cy="0"/>
            </a:xfrm>
            <a:prstGeom prst="line">
              <a:avLst/>
            </a:prstGeom>
            <a:ln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64879F74-9716-4EB8-CB30-0C9435CF9582}"/>
                </a:ext>
              </a:extLst>
            </p:cNvPr>
            <p:cNvCxnSpPr>
              <a:cxnSpLocks/>
            </p:cNvCxnSpPr>
            <p:nvPr/>
          </p:nvCxnSpPr>
          <p:spPr>
            <a:xfrm>
              <a:off x="3998243" y="4373592"/>
              <a:ext cx="0" cy="564168"/>
            </a:xfrm>
            <a:prstGeom prst="line">
              <a:avLst/>
            </a:prstGeom>
            <a:ln w="34925"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e 25">
              <a:extLst>
                <a:ext uri="{FF2B5EF4-FFF2-40B4-BE49-F238E27FC236}">
                  <a16:creationId xmlns:a16="http://schemas.microsoft.com/office/drawing/2014/main" id="{74CA3F17-490C-BC80-99F9-CCD9BD0AF882}"/>
                </a:ext>
              </a:extLst>
            </p:cNvPr>
            <p:cNvGrpSpPr/>
            <p:nvPr/>
          </p:nvGrpSpPr>
          <p:grpSpPr>
            <a:xfrm rot="5400000">
              <a:off x="4017794" y="4425032"/>
              <a:ext cx="564168" cy="176114"/>
              <a:chOff x="8248650" y="633414"/>
              <a:chExt cx="629905" cy="147636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52A129E9-F00B-1208-68AD-D4D4829AD83D}"/>
                  </a:ext>
                </a:extLst>
              </p:cNvPr>
              <p:cNvSpPr/>
              <p:nvPr/>
            </p:nvSpPr>
            <p:spPr>
              <a:xfrm>
                <a:off x="8362950" y="633414"/>
                <a:ext cx="381000" cy="147636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1ED662FA-1880-B1E8-D2F7-71F06633A1FF}"/>
                  </a:ext>
                </a:extLst>
              </p:cNvPr>
              <p:cNvCxnSpPr>
                <a:cxnSpLocks/>
                <a:stCxn id="27" idx="3"/>
              </p:cNvCxnSpPr>
              <p:nvPr/>
            </p:nvCxnSpPr>
            <p:spPr>
              <a:xfrm rot="16200000">
                <a:off x="8811253" y="639930"/>
                <a:ext cx="0" cy="134605"/>
              </a:xfrm>
              <a:prstGeom prst="line">
                <a:avLst/>
              </a:prstGeom>
              <a:ln>
                <a:headEnd type="none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46783EDE-260A-5D90-D9C4-99AE7DFAB042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8302229" y="653653"/>
                <a:ext cx="7142" cy="114300"/>
              </a:xfrm>
              <a:prstGeom prst="line">
                <a:avLst/>
              </a:prstGeom>
              <a:ln>
                <a:headEnd type="oval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Ellipse 29">
              <a:extLst>
                <a:ext uri="{FF2B5EF4-FFF2-40B4-BE49-F238E27FC236}">
                  <a16:creationId xmlns:a16="http://schemas.microsoft.com/office/drawing/2014/main" id="{7B3A0254-07F3-D947-9AFA-FF9E3BB3A161}"/>
                </a:ext>
              </a:extLst>
            </p:cNvPr>
            <p:cNvSpPr/>
            <p:nvPr/>
          </p:nvSpPr>
          <p:spPr>
            <a:xfrm rot="10800000">
              <a:off x="4013206" y="2698791"/>
              <a:ext cx="289560" cy="304800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3ABA8DDA-3423-723C-8890-02E5F20C2C14}"/>
                </a:ext>
              </a:extLst>
            </p:cNvPr>
            <p:cNvCxnSpPr>
              <a:cxnSpLocks/>
            </p:cNvCxnSpPr>
            <p:nvPr/>
          </p:nvCxnSpPr>
          <p:spPr>
            <a:xfrm>
              <a:off x="4300710" y="2846823"/>
              <a:ext cx="0" cy="0"/>
            </a:xfrm>
            <a:prstGeom prst="line">
              <a:avLst/>
            </a:prstGeom>
            <a:ln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218F6BEC-0E4F-4D93-5767-0B368D70DE40}"/>
                </a:ext>
              </a:extLst>
            </p:cNvPr>
            <p:cNvCxnSpPr>
              <a:cxnSpLocks/>
            </p:cNvCxnSpPr>
            <p:nvPr/>
          </p:nvCxnSpPr>
          <p:spPr>
            <a:xfrm>
              <a:off x="4157835" y="2846823"/>
              <a:ext cx="0" cy="0"/>
            </a:xfrm>
            <a:prstGeom prst="line">
              <a:avLst/>
            </a:prstGeom>
            <a:ln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7282CA64-87B8-3FBF-E3A4-8CC4FABFF8B8}"/>
                </a:ext>
              </a:extLst>
            </p:cNvPr>
            <p:cNvCxnSpPr>
              <a:cxnSpLocks/>
            </p:cNvCxnSpPr>
            <p:nvPr/>
          </p:nvCxnSpPr>
          <p:spPr>
            <a:xfrm>
              <a:off x="3995910" y="2846823"/>
              <a:ext cx="0" cy="0"/>
            </a:xfrm>
            <a:prstGeom prst="line">
              <a:avLst/>
            </a:prstGeom>
            <a:ln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7E066649-E955-40D0-611E-DA0AC70C9B2E}"/>
                </a:ext>
              </a:extLst>
            </p:cNvPr>
            <p:cNvCxnSpPr>
              <a:cxnSpLocks/>
            </p:cNvCxnSpPr>
            <p:nvPr/>
          </p:nvCxnSpPr>
          <p:spPr>
            <a:xfrm>
              <a:off x="4168148" y="3293950"/>
              <a:ext cx="109857" cy="433541"/>
            </a:xfrm>
            <a:prstGeom prst="line">
              <a:avLst/>
            </a:prstGeom>
            <a:ln w="34925">
              <a:solidFill>
                <a:srgbClr val="FF0000"/>
              </a:solidFill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5DD1253C-4CD9-F8B1-083F-F3F10B0A3BBE}"/>
                </a:ext>
              </a:extLst>
            </p:cNvPr>
            <p:cNvCxnSpPr>
              <a:cxnSpLocks/>
            </p:cNvCxnSpPr>
            <p:nvPr/>
          </p:nvCxnSpPr>
          <p:spPr>
            <a:xfrm>
              <a:off x="4309092" y="2088181"/>
              <a:ext cx="0" cy="597869"/>
            </a:xfrm>
            <a:prstGeom prst="line">
              <a:avLst/>
            </a:prstGeom>
            <a:ln w="34925">
              <a:solidFill>
                <a:srgbClr val="FF0000"/>
              </a:solidFill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>
              <a:extLst>
                <a:ext uri="{FF2B5EF4-FFF2-40B4-BE49-F238E27FC236}">
                  <a16:creationId xmlns:a16="http://schemas.microsoft.com/office/drawing/2014/main" id="{41579DEC-1556-15DF-20CF-50A4561C662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548326" y="2993415"/>
              <a:ext cx="1980382" cy="3966"/>
            </a:xfrm>
            <a:prstGeom prst="line">
              <a:avLst/>
            </a:prstGeom>
            <a:ln w="34925">
              <a:solidFill>
                <a:srgbClr val="00B050"/>
              </a:solidFill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>
              <a:extLst>
                <a:ext uri="{FF2B5EF4-FFF2-40B4-BE49-F238E27FC236}">
                  <a16:creationId xmlns:a16="http://schemas.microsoft.com/office/drawing/2014/main" id="{D5C47548-9CD1-BBCA-BDA2-790C4123B1A4}"/>
                </a:ext>
              </a:extLst>
            </p:cNvPr>
            <p:cNvCxnSpPr>
              <a:cxnSpLocks/>
            </p:cNvCxnSpPr>
            <p:nvPr/>
          </p:nvCxnSpPr>
          <p:spPr>
            <a:xfrm>
              <a:off x="3091268" y="3455316"/>
              <a:ext cx="0" cy="193957"/>
            </a:xfrm>
            <a:prstGeom prst="line">
              <a:avLst/>
            </a:prstGeom>
            <a:ln w="34925"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>
              <a:extLst>
                <a:ext uri="{FF2B5EF4-FFF2-40B4-BE49-F238E27FC236}">
                  <a16:creationId xmlns:a16="http://schemas.microsoft.com/office/drawing/2014/main" id="{DB6E9A74-F13C-319C-8870-31BA4F19B9F8}"/>
                </a:ext>
              </a:extLst>
            </p:cNvPr>
            <p:cNvCxnSpPr>
              <a:cxnSpLocks/>
            </p:cNvCxnSpPr>
            <p:nvPr/>
          </p:nvCxnSpPr>
          <p:spPr>
            <a:xfrm>
              <a:off x="7059438" y="2276603"/>
              <a:ext cx="0" cy="429208"/>
            </a:xfrm>
            <a:prstGeom prst="line">
              <a:avLst/>
            </a:prstGeom>
            <a:ln w="34925"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>
              <a:extLst>
                <a:ext uri="{FF2B5EF4-FFF2-40B4-BE49-F238E27FC236}">
                  <a16:creationId xmlns:a16="http://schemas.microsoft.com/office/drawing/2014/main" id="{E5906B20-2AF6-C3C3-96D2-349A7A942AE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382282" y="2845688"/>
              <a:ext cx="1974753" cy="0"/>
            </a:xfrm>
            <a:prstGeom prst="line">
              <a:avLst/>
            </a:prstGeom>
            <a:ln w="34925">
              <a:solidFill>
                <a:srgbClr val="00B050"/>
              </a:solidFill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9" name="Groupe 68">
              <a:extLst>
                <a:ext uri="{FF2B5EF4-FFF2-40B4-BE49-F238E27FC236}">
                  <a16:creationId xmlns:a16="http://schemas.microsoft.com/office/drawing/2014/main" id="{4829F215-2BBD-4747-05EF-80F778D624C0}"/>
                </a:ext>
              </a:extLst>
            </p:cNvPr>
            <p:cNvGrpSpPr/>
            <p:nvPr/>
          </p:nvGrpSpPr>
          <p:grpSpPr>
            <a:xfrm>
              <a:off x="6449339" y="3068643"/>
              <a:ext cx="1654753" cy="1718505"/>
              <a:chOff x="6130987" y="4217686"/>
              <a:chExt cx="2438095" cy="2428571"/>
            </a:xfrm>
          </p:grpSpPr>
          <p:pic>
            <p:nvPicPr>
              <p:cNvPr id="70" name="Image 69">
                <a:extLst>
                  <a:ext uri="{FF2B5EF4-FFF2-40B4-BE49-F238E27FC236}">
                    <a16:creationId xmlns:a16="http://schemas.microsoft.com/office/drawing/2014/main" id="{8359D8CC-EEAD-19DD-2CA6-0E8D928751B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130987" y="4217686"/>
                <a:ext cx="2438095" cy="2428571"/>
              </a:xfrm>
              <a:prstGeom prst="rect">
                <a:avLst/>
              </a:prstGeom>
            </p:spPr>
          </p:pic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A67628AD-A618-01DB-C5DE-3ADF8980537C}"/>
                  </a:ext>
                </a:extLst>
              </p:cNvPr>
              <p:cNvSpPr/>
              <p:nvPr/>
            </p:nvSpPr>
            <p:spPr>
              <a:xfrm>
                <a:off x="6426926" y="4990011"/>
                <a:ext cx="679268" cy="330926"/>
              </a:xfrm>
              <a:prstGeom prst="rect">
                <a:avLst/>
              </a:prstGeom>
              <a:solidFill>
                <a:schemeClr val="tx1">
                  <a:lumMod val="95000"/>
                  <a:lumOff val="5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cxnSp>
          <p:nvCxnSpPr>
            <p:cNvPr id="72" name="Connecteur droit 71">
              <a:extLst>
                <a:ext uri="{FF2B5EF4-FFF2-40B4-BE49-F238E27FC236}">
                  <a16:creationId xmlns:a16="http://schemas.microsoft.com/office/drawing/2014/main" id="{DF375CAE-A6C4-3C7E-7F91-D74B2C9E4C48}"/>
                </a:ext>
              </a:extLst>
            </p:cNvPr>
            <p:cNvCxnSpPr>
              <a:cxnSpLocks/>
            </p:cNvCxnSpPr>
            <p:nvPr/>
          </p:nvCxnSpPr>
          <p:spPr>
            <a:xfrm>
              <a:off x="6140626" y="2277090"/>
              <a:ext cx="0" cy="429208"/>
            </a:xfrm>
            <a:prstGeom prst="line">
              <a:avLst/>
            </a:prstGeom>
            <a:ln w="34925"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0" name="Groupe 39">
              <a:extLst>
                <a:ext uri="{FF2B5EF4-FFF2-40B4-BE49-F238E27FC236}">
                  <a16:creationId xmlns:a16="http://schemas.microsoft.com/office/drawing/2014/main" id="{3B9341CF-06DB-2525-8C0D-3A02B200F6A1}"/>
                </a:ext>
              </a:extLst>
            </p:cNvPr>
            <p:cNvGrpSpPr/>
            <p:nvPr/>
          </p:nvGrpSpPr>
          <p:grpSpPr>
            <a:xfrm>
              <a:off x="3308597" y="4150244"/>
              <a:ext cx="473219" cy="138111"/>
              <a:chOff x="6062752" y="1289828"/>
              <a:chExt cx="473219" cy="138111"/>
            </a:xfrm>
          </p:grpSpPr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C0649C7D-52B9-4346-6FF5-C08850C8B075}"/>
                  </a:ext>
                </a:extLst>
              </p:cNvPr>
              <p:cNvSpPr/>
              <p:nvPr/>
            </p:nvSpPr>
            <p:spPr>
              <a:xfrm>
                <a:off x="6062752" y="1289828"/>
                <a:ext cx="473219" cy="138111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60" name="Connecteur droit 59">
                <a:extLst>
                  <a:ext uri="{FF2B5EF4-FFF2-40B4-BE49-F238E27FC236}">
                    <a16:creationId xmlns:a16="http://schemas.microsoft.com/office/drawing/2014/main" id="{4F12F1A2-A154-961F-A853-B1BEF6AFB01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04615" y="1354559"/>
                <a:ext cx="0" cy="0"/>
              </a:xfrm>
              <a:prstGeom prst="line">
                <a:avLst/>
              </a:prstGeom>
              <a:ln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>
                <a:extLst>
                  <a:ext uri="{FF2B5EF4-FFF2-40B4-BE49-F238E27FC236}">
                    <a16:creationId xmlns:a16="http://schemas.microsoft.com/office/drawing/2014/main" id="{D56F64D6-960C-6CA9-C87A-D782433E310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42690" y="1354559"/>
                <a:ext cx="0" cy="0"/>
              </a:xfrm>
              <a:prstGeom prst="line">
                <a:avLst/>
              </a:prstGeom>
              <a:ln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Connecteur droit 79">
                <a:extLst>
                  <a:ext uri="{FF2B5EF4-FFF2-40B4-BE49-F238E27FC236}">
                    <a16:creationId xmlns:a16="http://schemas.microsoft.com/office/drawing/2014/main" id="{5339B73F-1560-8FD0-6A52-4DB65F20265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7015" y="1351384"/>
                <a:ext cx="0" cy="0"/>
              </a:xfrm>
              <a:prstGeom prst="line">
                <a:avLst/>
              </a:prstGeom>
              <a:ln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3" name="Connecteur droit 82">
              <a:extLst>
                <a:ext uri="{FF2B5EF4-FFF2-40B4-BE49-F238E27FC236}">
                  <a16:creationId xmlns:a16="http://schemas.microsoft.com/office/drawing/2014/main" id="{D3D51A74-A2E6-F7F9-6AD0-65D344C08E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769992" y="2698791"/>
              <a:ext cx="904829" cy="0"/>
            </a:xfrm>
            <a:prstGeom prst="line">
              <a:avLst/>
            </a:prstGeom>
            <a:ln w="34925">
              <a:solidFill>
                <a:srgbClr val="FFC000"/>
              </a:solidFill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4549B7B1-F274-EFC7-9B6F-01D0535C8481}"/>
                </a:ext>
              </a:extLst>
            </p:cNvPr>
            <p:cNvCxnSpPr>
              <a:cxnSpLocks/>
            </p:cNvCxnSpPr>
            <p:nvPr/>
          </p:nvCxnSpPr>
          <p:spPr>
            <a:xfrm>
              <a:off x="4623756" y="2269583"/>
              <a:ext cx="0" cy="429208"/>
            </a:xfrm>
            <a:prstGeom prst="line">
              <a:avLst/>
            </a:prstGeom>
            <a:ln w="34925"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D18BD3E5-E0B1-279C-A948-215F9C1CF81A}"/>
                </a:ext>
              </a:extLst>
            </p:cNvPr>
            <p:cNvSpPr/>
            <p:nvPr/>
          </p:nvSpPr>
          <p:spPr>
            <a:xfrm rot="16200000">
              <a:off x="3380964" y="4784929"/>
              <a:ext cx="381000" cy="147636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A0ED1A09-55EB-479B-D426-BA1A3409C973}"/>
                </a:ext>
              </a:extLst>
            </p:cNvPr>
            <p:cNvCxnSpPr>
              <a:cxnSpLocks/>
            </p:cNvCxnSpPr>
            <p:nvPr/>
          </p:nvCxnSpPr>
          <p:spPr>
            <a:xfrm>
              <a:off x="3568816" y="4782713"/>
              <a:ext cx="0" cy="0"/>
            </a:xfrm>
            <a:prstGeom prst="line">
              <a:avLst/>
            </a:prstGeom>
            <a:ln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6CD83246-A431-C60B-D6BB-C7A1D1632665}"/>
                </a:ext>
              </a:extLst>
            </p:cNvPr>
            <p:cNvCxnSpPr>
              <a:cxnSpLocks/>
            </p:cNvCxnSpPr>
            <p:nvPr/>
          </p:nvCxnSpPr>
          <p:spPr>
            <a:xfrm>
              <a:off x="3568816" y="4935113"/>
              <a:ext cx="0" cy="0"/>
            </a:xfrm>
            <a:prstGeom prst="line">
              <a:avLst/>
            </a:prstGeom>
            <a:ln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1" name="Groupe 50">
              <a:extLst>
                <a:ext uri="{FF2B5EF4-FFF2-40B4-BE49-F238E27FC236}">
                  <a16:creationId xmlns:a16="http://schemas.microsoft.com/office/drawing/2014/main" id="{5EA45BC8-381E-A9C0-F738-C66B1803C238}"/>
                </a:ext>
              </a:extLst>
            </p:cNvPr>
            <p:cNvGrpSpPr/>
            <p:nvPr/>
          </p:nvGrpSpPr>
          <p:grpSpPr>
            <a:xfrm>
              <a:off x="5390558" y="4170357"/>
              <a:ext cx="733943" cy="134686"/>
              <a:chOff x="8248650" y="633414"/>
              <a:chExt cx="629905" cy="147636"/>
            </a:xfrm>
          </p:grpSpPr>
          <p:sp>
            <p:nvSpPr>
              <p:cNvPr id="52" name="Rectangle 51">
                <a:extLst>
                  <a:ext uri="{FF2B5EF4-FFF2-40B4-BE49-F238E27FC236}">
                    <a16:creationId xmlns:a16="http://schemas.microsoft.com/office/drawing/2014/main" id="{E139DF98-421C-4A9A-1725-D13C7FB1959C}"/>
                  </a:ext>
                </a:extLst>
              </p:cNvPr>
              <p:cNvSpPr/>
              <p:nvPr/>
            </p:nvSpPr>
            <p:spPr>
              <a:xfrm>
                <a:off x="8362950" y="633414"/>
                <a:ext cx="381000" cy="147636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54" name="Connecteur droit 53">
                <a:extLst>
                  <a:ext uri="{FF2B5EF4-FFF2-40B4-BE49-F238E27FC236}">
                    <a16:creationId xmlns:a16="http://schemas.microsoft.com/office/drawing/2014/main" id="{BA1F918C-A44D-EC0D-51C4-B7FEB285D267}"/>
                  </a:ext>
                </a:extLst>
              </p:cNvPr>
              <p:cNvCxnSpPr>
                <a:cxnSpLocks/>
                <a:stCxn id="52" idx="3"/>
              </p:cNvCxnSpPr>
              <p:nvPr/>
            </p:nvCxnSpPr>
            <p:spPr>
              <a:xfrm rot="16200000">
                <a:off x="8811253" y="639930"/>
                <a:ext cx="0" cy="134605"/>
              </a:xfrm>
              <a:prstGeom prst="line">
                <a:avLst/>
              </a:prstGeom>
              <a:ln>
                <a:headEnd type="none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Connecteur droit 55">
                <a:extLst>
                  <a:ext uri="{FF2B5EF4-FFF2-40B4-BE49-F238E27FC236}">
                    <a16:creationId xmlns:a16="http://schemas.microsoft.com/office/drawing/2014/main" id="{DFE8E951-E37D-6865-6106-B619B149979D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8302229" y="653653"/>
                <a:ext cx="7142" cy="114300"/>
              </a:xfrm>
              <a:prstGeom prst="line">
                <a:avLst/>
              </a:prstGeom>
              <a:ln>
                <a:headEnd type="oval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4" name="Groupe 63">
              <a:extLst>
                <a:ext uri="{FF2B5EF4-FFF2-40B4-BE49-F238E27FC236}">
                  <a16:creationId xmlns:a16="http://schemas.microsoft.com/office/drawing/2014/main" id="{E70F0018-4B95-D8ED-37E5-7F6ABAE10E77}"/>
                </a:ext>
              </a:extLst>
            </p:cNvPr>
            <p:cNvGrpSpPr/>
            <p:nvPr/>
          </p:nvGrpSpPr>
          <p:grpSpPr>
            <a:xfrm rot="5400000">
              <a:off x="5747282" y="2431710"/>
              <a:ext cx="461027" cy="111299"/>
              <a:chOff x="8248650" y="633414"/>
              <a:chExt cx="646120" cy="147636"/>
            </a:xfrm>
          </p:grpSpPr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CDD41E74-3BAC-168C-D33C-D1D3789C1A1C}"/>
                  </a:ext>
                </a:extLst>
              </p:cNvPr>
              <p:cNvSpPr/>
              <p:nvPr/>
            </p:nvSpPr>
            <p:spPr>
              <a:xfrm>
                <a:off x="8362950" y="633414"/>
                <a:ext cx="381000" cy="147636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74" name="Connecteur droit 73">
                <a:extLst>
                  <a:ext uri="{FF2B5EF4-FFF2-40B4-BE49-F238E27FC236}">
                    <a16:creationId xmlns:a16="http://schemas.microsoft.com/office/drawing/2014/main" id="{A8E3455B-1377-04BC-4D88-E51FE57D9900}"/>
                  </a:ext>
                </a:extLst>
              </p:cNvPr>
              <p:cNvCxnSpPr>
                <a:cxnSpLocks/>
                <a:stCxn id="65" idx="3"/>
              </p:cNvCxnSpPr>
              <p:nvPr/>
            </p:nvCxnSpPr>
            <p:spPr>
              <a:xfrm rot="16200000" flipH="1">
                <a:off x="8815789" y="635393"/>
                <a:ext cx="7142" cy="150820"/>
              </a:xfrm>
              <a:prstGeom prst="line">
                <a:avLst/>
              </a:prstGeom>
              <a:ln>
                <a:headEnd type="none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Connecteur droit 74">
                <a:extLst>
                  <a:ext uri="{FF2B5EF4-FFF2-40B4-BE49-F238E27FC236}">
                    <a16:creationId xmlns:a16="http://schemas.microsoft.com/office/drawing/2014/main" id="{6BECC961-DA36-D02F-1371-A764AB5AF5CD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 flipH="1">
                <a:off x="8302229" y="653653"/>
                <a:ext cx="7142" cy="114300"/>
              </a:xfrm>
              <a:prstGeom prst="line">
                <a:avLst/>
              </a:prstGeom>
              <a:ln>
                <a:headEnd type="oval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9" name="Groupe 78">
              <a:extLst>
                <a:ext uri="{FF2B5EF4-FFF2-40B4-BE49-F238E27FC236}">
                  <a16:creationId xmlns:a16="http://schemas.microsoft.com/office/drawing/2014/main" id="{28329FEE-C047-AB2E-B059-5337AF394836}"/>
                </a:ext>
              </a:extLst>
            </p:cNvPr>
            <p:cNvGrpSpPr/>
            <p:nvPr/>
          </p:nvGrpSpPr>
          <p:grpSpPr>
            <a:xfrm>
              <a:off x="4827164" y="2776633"/>
              <a:ext cx="473219" cy="138111"/>
              <a:chOff x="6062752" y="1289828"/>
              <a:chExt cx="473219" cy="138111"/>
            </a:xfrm>
          </p:grpSpPr>
          <p:sp>
            <p:nvSpPr>
              <p:cNvPr id="81" name="Rectangle 80">
                <a:extLst>
                  <a:ext uri="{FF2B5EF4-FFF2-40B4-BE49-F238E27FC236}">
                    <a16:creationId xmlns:a16="http://schemas.microsoft.com/office/drawing/2014/main" id="{0C7C8388-EFE0-59CE-A712-09EF453B7B5D}"/>
                  </a:ext>
                </a:extLst>
              </p:cNvPr>
              <p:cNvSpPr/>
              <p:nvPr/>
            </p:nvSpPr>
            <p:spPr>
              <a:xfrm>
                <a:off x="6062752" y="1289828"/>
                <a:ext cx="473219" cy="138111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82" name="Connecteur droit 81">
                <a:extLst>
                  <a:ext uri="{FF2B5EF4-FFF2-40B4-BE49-F238E27FC236}">
                    <a16:creationId xmlns:a16="http://schemas.microsoft.com/office/drawing/2014/main" id="{813CA23A-FCDA-5DD2-8D7B-3AC1D51384D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304615" y="1354559"/>
                <a:ext cx="0" cy="0"/>
              </a:xfrm>
              <a:prstGeom prst="line">
                <a:avLst/>
              </a:prstGeom>
              <a:ln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Connecteur droit 83">
                <a:extLst>
                  <a:ext uri="{FF2B5EF4-FFF2-40B4-BE49-F238E27FC236}">
                    <a16:creationId xmlns:a16="http://schemas.microsoft.com/office/drawing/2014/main" id="{C4421C32-AD06-7746-B733-C65B7099A7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42690" y="1354559"/>
                <a:ext cx="0" cy="0"/>
              </a:xfrm>
              <a:prstGeom prst="line">
                <a:avLst/>
              </a:prstGeom>
              <a:ln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Connecteur droit 88">
                <a:extLst>
                  <a:ext uri="{FF2B5EF4-FFF2-40B4-BE49-F238E27FC236}">
                    <a16:creationId xmlns:a16="http://schemas.microsoft.com/office/drawing/2014/main" id="{CFA3BCF3-02A5-8D47-4AD2-CAB75A1D74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57015" y="1351384"/>
                <a:ext cx="0" cy="0"/>
              </a:xfrm>
              <a:prstGeom prst="line">
                <a:avLst/>
              </a:prstGeom>
              <a:ln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D6CEFEE2-5304-5A7D-7B0A-DDE431261E51}"/>
                </a:ext>
              </a:extLst>
            </p:cNvPr>
            <p:cNvCxnSpPr>
              <a:cxnSpLocks/>
            </p:cNvCxnSpPr>
            <p:nvPr/>
          </p:nvCxnSpPr>
          <p:spPr>
            <a:xfrm>
              <a:off x="7222699" y="2118456"/>
              <a:ext cx="0" cy="580335"/>
            </a:xfrm>
            <a:prstGeom prst="line">
              <a:avLst/>
            </a:prstGeom>
            <a:ln w="34925">
              <a:solidFill>
                <a:srgbClr val="FF0000"/>
              </a:solidFill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Rectangle 115">
              <a:extLst>
                <a:ext uri="{FF2B5EF4-FFF2-40B4-BE49-F238E27FC236}">
                  <a16:creationId xmlns:a16="http://schemas.microsoft.com/office/drawing/2014/main" id="{8FB0E1DA-1C8B-BD93-88E3-5860DC09F979}"/>
                </a:ext>
              </a:extLst>
            </p:cNvPr>
            <p:cNvSpPr/>
            <p:nvPr/>
          </p:nvSpPr>
          <p:spPr>
            <a:xfrm>
              <a:off x="4383660" y="2766832"/>
              <a:ext cx="409557" cy="484828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4" name="Ellipse 123">
              <a:extLst>
                <a:ext uri="{FF2B5EF4-FFF2-40B4-BE49-F238E27FC236}">
                  <a16:creationId xmlns:a16="http://schemas.microsoft.com/office/drawing/2014/main" id="{439CC97D-1F99-9250-B422-A9F14211CCF4}"/>
                </a:ext>
              </a:extLst>
            </p:cNvPr>
            <p:cNvSpPr/>
            <p:nvPr/>
          </p:nvSpPr>
          <p:spPr>
            <a:xfrm>
              <a:off x="4509451" y="2914744"/>
              <a:ext cx="161925" cy="161925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60" name="Groupe 159">
              <a:extLst>
                <a:ext uri="{FF2B5EF4-FFF2-40B4-BE49-F238E27FC236}">
                  <a16:creationId xmlns:a16="http://schemas.microsoft.com/office/drawing/2014/main" id="{E6364740-320C-4896-9C5A-73432586D8C6}"/>
                </a:ext>
              </a:extLst>
            </p:cNvPr>
            <p:cNvGrpSpPr/>
            <p:nvPr/>
          </p:nvGrpSpPr>
          <p:grpSpPr>
            <a:xfrm>
              <a:off x="4793217" y="3121613"/>
              <a:ext cx="1452971" cy="1010064"/>
              <a:chOff x="9116767" y="1882083"/>
              <a:chExt cx="1452971" cy="1010064"/>
            </a:xfrm>
          </p:grpSpPr>
          <p:grpSp>
            <p:nvGrpSpPr>
              <p:cNvPr id="135" name="Groupe 134">
                <a:extLst>
                  <a:ext uri="{FF2B5EF4-FFF2-40B4-BE49-F238E27FC236}">
                    <a16:creationId xmlns:a16="http://schemas.microsoft.com/office/drawing/2014/main" id="{90B43F12-C1CD-C2AD-460C-5A3A598A131E}"/>
                  </a:ext>
                </a:extLst>
              </p:cNvPr>
              <p:cNvGrpSpPr/>
              <p:nvPr/>
            </p:nvGrpSpPr>
            <p:grpSpPr>
              <a:xfrm rot="5400000">
                <a:off x="9338221" y="1660629"/>
                <a:ext cx="1010064" cy="1452971"/>
                <a:chOff x="5346666" y="2769190"/>
                <a:chExt cx="1010064" cy="1452971"/>
              </a:xfrm>
            </p:grpSpPr>
            <p:sp>
              <p:nvSpPr>
                <p:cNvPr id="136" name="Rectangle 135">
                  <a:extLst>
                    <a:ext uri="{FF2B5EF4-FFF2-40B4-BE49-F238E27FC236}">
                      <a16:creationId xmlns:a16="http://schemas.microsoft.com/office/drawing/2014/main" id="{84594E97-AA24-B02D-1A39-98EE0F07E3F8}"/>
                    </a:ext>
                  </a:extLst>
                </p:cNvPr>
                <p:cNvSpPr/>
                <p:nvPr/>
              </p:nvSpPr>
              <p:spPr>
                <a:xfrm rot="16200000">
                  <a:off x="5125213" y="3009193"/>
                  <a:ext cx="1452970" cy="972966"/>
                </a:xfrm>
                <a:prstGeom prst="rect">
                  <a:avLst/>
                </a:prstGeom>
                <a:noFill/>
                <a:ln w="38100"/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37" name="ZoneTexte 136">
                  <a:extLst>
                    <a:ext uri="{FF2B5EF4-FFF2-40B4-BE49-F238E27FC236}">
                      <a16:creationId xmlns:a16="http://schemas.microsoft.com/office/drawing/2014/main" id="{6F06E8DC-D2F3-7F62-C5D4-2FB90890645A}"/>
                    </a:ext>
                  </a:extLst>
                </p:cNvPr>
                <p:cNvSpPr txBox="1"/>
                <p:nvPr/>
              </p:nvSpPr>
              <p:spPr>
                <a:xfrm>
                  <a:off x="5346666" y="2769190"/>
                  <a:ext cx="470000" cy="132343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GND</a:t>
                  </a:r>
                </a:p>
                <a:p>
                  <a:r>
                    <a:rPr lang="fr-FR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15</a:t>
                  </a:r>
                </a:p>
                <a:p>
                  <a:r>
                    <a:rPr lang="fr-FR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2</a:t>
                  </a:r>
                </a:p>
                <a:p>
                  <a:r>
                    <a:rPr lang="fr-FR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0</a:t>
                  </a:r>
                </a:p>
                <a:p>
                  <a:r>
                    <a:rPr lang="fr-FR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</a:t>
                  </a:r>
                </a:p>
                <a:p>
                  <a:r>
                    <a:rPr lang="fr-FR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5</a:t>
                  </a:r>
                </a:p>
                <a:p>
                  <a:r>
                    <a:rPr lang="fr-FR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</a:t>
                  </a:r>
                </a:p>
                <a:p>
                  <a:r>
                    <a:rPr lang="fr-FR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</a:p>
              </p:txBody>
            </p:sp>
            <p:sp>
              <p:nvSpPr>
                <p:cNvPr id="138" name="ZoneTexte 137">
                  <a:extLst>
                    <a:ext uri="{FF2B5EF4-FFF2-40B4-BE49-F238E27FC236}">
                      <a16:creationId xmlns:a16="http://schemas.microsoft.com/office/drawing/2014/main" id="{FA151D00-9123-D071-02C2-719FB01C153B}"/>
                    </a:ext>
                  </a:extLst>
                </p:cNvPr>
                <p:cNvSpPr txBox="1"/>
                <p:nvPr/>
              </p:nvSpPr>
              <p:spPr>
                <a:xfrm>
                  <a:off x="5901157" y="2769190"/>
                  <a:ext cx="455573" cy="132343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fr-FR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VCC</a:t>
                  </a:r>
                </a:p>
                <a:p>
                  <a:pPr algn="r"/>
                  <a:r>
                    <a:rPr lang="fr-FR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13</a:t>
                  </a:r>
                </a:p>
                <a:p>
                  <a:pPr algn="r"/>
                  <a:r>
                    <a:rPr lang="fr-FR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12</a:t>
                  </a:r>
                </a:p>
                <a:p>
                  <a:pPr algn="r"/>
                  <a:r>
                    <a:rPr lang="fr-FR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14</a:t>
                  </a:r>
                </a:p>
                <a:p>
                  <a:pPr algn="r"/>
                  <a:r>
                    <a:rPr lang="fr-FR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16</a:t>
                  </a:r>
                </a:p>
                <a:p>
                  <a:pPr algn="r"/>
                  <a:r>
                    <a:rPr lang="fr-FR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EN</a:t>
                  </a:r>
                </a:p>
                <a:p>
                  <a:pPr algn="r"/>
                  <a:r>
                    <a:rPr lang="fr-FR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ADC</a:t>
                  </a:r>
                </a:p>
                <a:p>
                  <a:pPr algn="r"/>
                  <a:r>
                    <a:rPr lang="fr-FR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RST</a:t>
                  </a:r>
                </a:p>
              </p:txBody>
            </p:sp>
          </p:grpSp>
          <p:cxnSp>
            <p:nvCxnSpPr>
              <p:cNvPr id="139" name="Connecteur droit 138">
                <a:extLst>
                  <a:ext uri="{FF2B5EF4-FFF2-40B4-BE49-F238E27FC236}">
                    <a16:creationId xmlns:a16="http://schemas.microsoft.com/office/drawing/2014/main" id="{EC03B20E-0613-8183-86AA-3F6F30DC333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73494" y="1899093"/>
                <a:ext cx="0" cy="0"/>
              </a:xfrm>
              <a:prstGeom prst="line">
                <a:avLst/>
              </a:prstGeom>
              <a:ln w="34925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Connecteur droit 140">
                <a:extLst>
                  <a:ext uri="{FF2B5EF4-FFF2-40B4-BE49-F238E27FC236}">
                    <a16:creationId xmlns:a16="http://schemas.microsoft.com/office/drawing/2014/main" id="{8A0743D6-25D9-0538-0BFE-9E5996C6D3E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535419" y="1899093"/>
                <a:ext cx="0" cy="0"/>
              </a:xfrm>
              <a:prstGeom prst="line">
                <a:avLst/>
              </a:prstGeom>
              <a:ln w="34925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Connecteur droit 141">
                <a:extLst>
                  <a:ext uri="{FF2B5EF4-FFF2-40B4-BE49-F238E27FC236}">
                    <a16:creationId xmlns:a16="http://schemas.microsoft.com/office/drawing/2014/main" id="{F9161332-DFD7-C14F-3E96-3276F8A17DF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687819" y="1899093"/>
                <a:ext cx="0" cy="0"/>
              </a:xfrm>
              <a:prstGeom prst="line">
                <a:avLst/>
              </a:prstGeom>
              <a:ln w="34925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Connecteur droit 142">
                <a:extLst>
                  <a:ext uri="{FF2B5EF4-FFF2-40B4-BE49-F238E27FC236}">
                    <a16:creationId xmlns:a16="http://schemas.microsoft.com/office/drawing/2014/main" id="{C8410CB4-3D0B-BD7D-C794-995A04B90E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40219" y="1899093"/>
                <a:ext cx="0" cy="0"/>
              </a:xfrm>
              <a:prstGeom prst="line">
                <a:avLst/>
              </a:prstGeom>
              <a:ln w="34925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Connecteur droit 143">
                <a:extLst>
                  <a:ext uri="{FF2B5EF4-FFF2-40B4-BE49-F238E27FC236}">
                    <a16:creationId xmlns:a16="http://schemas.microsoft.com/office/drawing/2014/main" id="{93A57D10-E46E-C682-BDA4-DD34239BE6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92619" y="1899093"/>
                <a:ext cx="0" cy="0"/>
              </a:xfrm>
              <a:prstGeom prst="line">
                <a:avLst/>
              </a:prstGeom>
              <a:ln w="34925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Connecteur droit 144">
                <a:extLst>
                  <a:ext uri="{FF2B5EF4-FFF2-40B4-BE49-F238E27FC236}">
                    <a16:creationId xmlns:a16="http://schemas.microsoft.com/office/drawing/2014/main" id="{A1CE1723-645D-D533-8F77-4EA3D0AD186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145019" y="1899093"/>
                <a:ext cx="0" cy="0"/>
              </a:xfrm>
              <a:prstGeom prst="line">
                <a:avLst/>
              </a:prstGeom>
              <a:ln w="34925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Connecteur droit 145">
                <a:extLst>
                  <a:ext uri="{FF2B5EF4-FFF2-40B4-BE49-F238E27FC236}">
                    <a16:creationId xmlns:a16="http://schemas.microsoft.com/office/drawing/2014/main" id="{3780C738-AB0F-3634-E6E6-E546A60528C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297419" y="1899093"/>
                <a:ext cx="0" cy="0"/>
              </a:xfrm>
              <a:prstGeom prst="line">
                <a:avLst/>
              </a:prstGeom>
              <a:ln w="34925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Connecteur droit 146">
                <a:extLst>
                  <a:ext uri="{FF2B5EF4-FFF2-40B4-BE49-F238E27FC236}">
                    <a16:creationId xmlns:a16="http://schemas.microsoft.com/office/drawing/2014/main" id="{5EA8BAB9-2673-2C64-35FF-5097F9F5C4B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459344" y="1899093"/>
                <a:ext cx="0" cy="0"/>
              </a:xfrm>
              <a:prstGeom prst="line">
                <a:avLst/>
              </a:prstGeom>
              <a:ln w="34925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9" name="Connecteur droit 148">
                <a:extLst>
                  <a:ext uri="{FF2B5EF4-FFF2-40B4-BE49-F238E27FC236}">
                    <a16:creationId xmlns:a16="http://schemas.microsoft.com/office/drawing/2014/main" id="{81AB8EE9-7827-FE5D-C808-1828F26D5F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373494" y="2870643"/>
                <a:ext cx="0" cy="0"/>
              </a:xfrm>
              <a:prstGeom prst="line">
                <a:avLst/>
              </a:prstGeom>
              <a:ln w="34925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Connecteur droit 149">
                <a:extLst>
                  <a:ext uri="{FF2B5EF4-FFF2-40B4-BE49-F238E27FC236}">
                    <a16:creationId xmlns:a16="http://schemas.microsoft.com/office/drawing/2014/main" id="{D47373BC-59BC-1D59-4ACD-D071B6800CE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535419" y="2870643"/>
                <a:ext cx="0" cy="0"/>
              </a:xfrm>
              <a:prstGeom prst="line">
                <a:avLst/>
              </a:prstGeom>
              <a:ln w="34925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Connecteur droit 150">
                <a:extLst>
                  <a:ext uri="{FF2B5EF4-FFF2-40B4-BE49-F238E27FC236}">
                    <a16:creationId xmlns:a16="http://schemas.microsoft.com/office/drawing/2014/main" id="{6D2511F4-365E-B452-6D13-A5563C24F9B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687819" y="2870643"/>
                <a:ext cx="0" cy="0"/>
              </a:xfrm>
              <a:prstGeom prst="line">
                <a:avLst/>
              </a:prstGeom>
              <a:ln w="34925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Connecteur droit 151">
                <a:extLst>
                  <a:ext uri="{FF2B5EF4-FFF2-40B4-BE49-F238E27FC236}">
                    <a16:creationId xmlns:a16="http://schemas.microsoft.com/office/drawing/2014/main" id="{E46635B3-8C3D-DFAD-C975-439F6C4D173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840219" y="2870643"/>
                <a:ext cx="0" cy="0"/>
              </a:xfrm>
              <a:prstGeom prst="line">
                <a:avLst/>
              </a:prstGeom>
              <a:ln w="34925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Connecteur droit 152">
                <a:extLst>
                  <a:ext uri="{FF2B5EF4-FFF2-40B4-BE49-F238E27FC236}">
                    <a16:creationId xmlns:a16="http://schemas.microsoft.com/office/drawing/2014/main" id="{86E3DC75-ABB8-C5B3-48C4-599F756A964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92619" y="2870643"/>
                <a:ext cx="0" cy="0"/>
              </a:xfrm>
              <a:prstGeom prst="line">
                <a:avLst/>
              </a:prstGeom>
              <a:ln w="34925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Connecteur droit 153">
                <a:extLst>
                  <a:ext uri="{FF2B5EF4-FFF2-40B4-BE49-F238E27FC236}">
                    <a16:creationId xmlns:a16="http://schemas.microsoft.com/office/drawing/2014/main" id="{93DA3766-EF68-E56F-3A12-80C4D651D1A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145019" y="2870643"/>
                <a:ext cx="0" cy="0"/>
              </a:xfrm>
              <a:prstGeom prst="line">
                <a:avLst/>
              </a:prstGeom>
              <a:ln w="34925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Connecteur droit 154">
                <a:extLst>
                  <a:ext uri="{FF2B5EF4-FFF2-40B4-BE49-F238E27FC236}">
                    <a16:creationId xmlns:a16="http://schemas.microsoft.com/office/drawing/2014/main" id="{7E7C2576-8708-DCE7-F1A3-451728888B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297419" y="2870643"/>
                <a:ext cx="0" cy="0"/>
              </a:xfrm>
              <a:prstGeom prst="line">
                <a:avLst/>
              </a:prstGeom>
              <a:ln w="34925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Connecteur droit 155">
                <a:extLst>
                  <a:ext uri="{FF2B5EF4-FFF2-40B4-BE49-F238E27FC236}">
                    <a16:creationId xmlns:a16="http://schemas.microsoft.com/office/drawing/2014/main" id="{B50706E0-9C34-751D-FE69-1B2A535B0E1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0459344" y="2870643"/>
                <a:ext cx="0" cy="0"/>
              </a:xfrm>
              <a:prstGeom prst="line">
                <a:avLst/>
              </a:prstGeom>
              <a:ln w="34925"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61" name="Connecteur droit 160">
              <a:extLst>
                <a:ext uri="{FF2B5EF4-FFF2-40B4-BE49-F238E27FC236}">
                  <a16:creationId xmlns:a16="http://schemas.microsoft.com/office/drawing/2014/main" id="{75E9A3AB-729A-A561-E35B-6E64E21FE4E9}"/>
                </a:ext>
              </a:extLst>
            </p:cNvPr>
            <p:cNvCxnSpPr>
              <a:cxnSpLocks/>
            </p:cNvCxnSpPr>
            <p:nvPr/>
          </p:nvCxnSpPr>
          <p:spPr>
            <a:xfrm>
              <a:off x="6276952" y="2137535"/>
              <a:ext cx="0" cy="580335"/>
            </a:xfrm>
            <a:prstGeom prst="line">
              <a:avLst/>
            </a:prstGeom>
            <a:ln w="34925">
              <a:solidFill>
                <a:srgbClr val="FF0000"/>
              </a:solidFill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71" name="Image 170">
              <a:extLst>
                <a:ext uri="{FF2B5EF4-FFF2-40B4-BE49-F238E27FC236}">
                  <a16:creationId xmlns:a16="http://schemas.microsoft.com/office/drawing/2014/main" id="{AEC58337-B7F6-99A3-6EC3-E0A8E482E0F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40088" y="4664567"/>
              <a:ext cx="702330" cy="564166"/>
            </a:xfrm>
            <a:prstGeom prst="rect">
              <a:avLst/>
            </a:prstGeom>
          </p:spPr>
        </p:pic>
        <p:pic>
          <p:nvPicPr>
            <p:cNvPr id="172" name="Image 171">
              <a:extLst>
                <a:ext uri="{FF2B5EF4-FFF2-40B4-BE49-F238E27FC236}">
                  <a16:creationId xmlns:a16="http://schemas.microsoft.com/office/drawing/2014/main" id="{901F785A-7007-127C-B83C-22815C5889F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alphaModFix amt="37000"/>
            </a:blip>
            <a:stretch>
              <a:fillRect/>
            </a:stretch>
          </p:blipFill>
          <p:spPr>
            <a:xfrm rot="16200000">
              <a:off x="5103331" y="2937728"/>
              <a:ext cx="958616" cy="1437924"/>
            </a:xfrm>
            <a:prstGeom prst="rect">
              <a:avLst/>
            </a:prstGeom>
          </p:spPr>
        </p:pic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8F4BCB71-25FE-0A34-E27F-F859827CF9E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54442" y="2125963"/>
              <a:ext cx="395686" cy="130879"/>
            </a:xfrm>
            <a:prstGeom prst="line">
              <a:avLst/>
            </a:prstGeom>
            <a:ln w="34925"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Ellipse 6">
              <a:extLst>
                <a:ext uri="{FF2B5EF4-FFF2-40B4-BE49-F238E27FC236}">
                  <a16:creationId xmlns:a16="http://schemas.microsoft.com/office/drawing/2014/main" id="{99C99E4E-B648-40A2-7048-7AF2BDAB0831}"/>
                </a:ext>
              </a:extLst>
            </p:cNvPr>
            <p:cNvSpPr/>
            <p:nvPr/>
          </p:nvSpPr>
          <p:spPr>
            <a:xfrm rot="10800000">
              <a:off x="6391068" y="2037415"/>
              <a:ext cx="289560" cy="3048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BCE12B34-BAB6-1F57-25C3-5F578196839A}"/>
                </a:ext>
              </a:extLst>
            </p:cNvPr>
            <p:cNvSpPr txBox="1"/>
            <p:nvPr/>
          </p:nvSpPr>
          <p:spPr>
            <a:xfrm rot="16200000">
              <a:off x="5801998" y="2368097"/>
              <a:ext cx="37382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dirty="0"/>
                <a:t>10k</a:t>
              </a:r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78F2F44B-24EA-BF4F-AEE0-D9BC4DDCD7C5}"/>
                </a:ext>
              </a:extLst>
            </p:cNvPr>
            <p:cNvSpPr txBox="1"/>
            <p:nvPr/>
          </p:nvSpPr>
          <p:spPr>
            <a:xfrm rot="16200000">
              <a:off x="4120281" y="4348207"/>
              <a:ext cx="37382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00" dirty="0"/>
                <a:t>22k</a:t>
              </a:r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B5903317-4ABD-5927-DC49-3B701F7EDD72}"/>
                </a:ext>
              </a:extLst>
            </p:cNvPr>
            <p:cNvSpPr txBox="1"/>
            <p:nvPr/>
          </p:nvSpPr>
          <p:spPr>
            <a:xfrm>
              <a:off x="5548326" y="4121979"/>
              <a:ext cx="3738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10k</a:t>
              </a:r>
            </a:p>
          </p:txBody>
        </p:sp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BF9C6236-43AB-DC38-7E48-25F881871EC4}"/>
                </a:ext>
              </a:extLst>
            </p:cNvPr>
            <p:cNvSpPr txBox="1"/>
            <p:nvPr/>
          </p:nvSpPr>
          <p:spPr>
            <a:xfrm>
              <a:off x="6325203" y="2073374"/>
              <a:ext cx="45236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220µ</a:t>
              </a:r>
            </a:p>
          </p:txBody>
        </p:sp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C51D734B-10E9-7F4A-0E99-4FF42A33C2AD}"/>
                </a:ext>
              </a:extLst>
            </p:cNvPr>
            <p:cNvSpPr txBox="1"/>
            <p:nvPr/>
          </p:nvSpPr>
          <p:spPr>
            <a:xfrm>
              <a:off x="4362695" y="3046203"/>
              <a:ext cx="4299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flash</a:t>
              </a:r>
            </a:p>
          </p:txBody>
        </p:sp>
        <p:sp>
          <p:nvSpPr>
            <p:cNvPr id="41" name="ZoneTexte 40">
              <a:extLst>
                <a:ext uri="{FF2B5EF4-FFF2-40B4-BE49-F238E27FC236}">
                  <a16:creationId xmlns:a16="http://schemas.microsoft.com/office/drawing/2014/main" id="{D518642D-BEA4-E7FA-BB50-72FD17EB76A9}"/>
                </a:ext>
              </a:extLst>
            </p:cNvPr>
            <p:cNvSpPr txBox="1"/>
            <p:nvPr/>
          </p:nvSpPr>
          <p:spPr>
            <a:xfrm>
              <a:off x="3933302" y="3495288"/>
              <a:ext cx="59663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2N7000</a:t>
              </a:r>
            </a:p>
          </p:txBody>
        </p:sp>
        <p:sp>
          <p:nvSpPr>
            <p:cNvPr id="42" name="ZoneTexte 41">
              <a:extLst>
                <a:ext uri="{FF2B5EF4-FFF2-40B4-BE49-F238E27FC236}">
                  <a16:creationId xmlns:a16="http://schemas.microsoft.com/office/drawing/2014/main" id="{72D785F6-506F-44CD-A17D-B507C7EEC273}"/>
                </a:ext>
              </a:extLst>
            </p:cNvPr>
            <p:cNvSpPr txBox="1"/>
            <p:nvPr/>
          </p:nvSpPr>
          <p:spPr>
            <a:xfrm>
              <a:off x="3873917" y="2945534"/>
              <a:ext cx="58541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/>
                <a:t>VP3203</a:t>
              </a:r>
            </a:p>
          </p:txBody>
        </p: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9CDC5529-FC36-6443-5FFE-E066DB20AAF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57147" y="4376842"/>
              <a:ext cx="211432" cy="481904"/>
            </a:xfrm>
            <a:prstGeom prst="line">
              <a:avLst/>
            </a:prstGeom>
            <a:ln w="34925">
              <a:solidFill>
                <a:srgbClr val="FFC000"/>
              </a:solidFill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>
              <a:extLst>
                <a:ext uri="{FF2B5EF4-FFF2-40B4-BE49-F238E27FC236}">
                  <a16:creationId xmlns:a16="http://schemas.microsoft.com/office/drawing/2014/main" id="{A0687E78-813E-E364-88FB-165BC841122D}"/>
                </a:ext>
              </a:extLst>
            </p:cNvPr>
            <p:cNvCxnSpPr>
              <a:cxnSpLocks/>
            </p:cNvCxnSpPr>
            <p:nvPr/>
          </p:nvCxnSpPr>
          <p:spPr>
            <a:xfrm>
              <a:off x="3417493" y="4376842"/>
              <a:ext cx="0" cy="406731"/>
            </a:xfrm>
            <a:prstGeom prst="line">
              <a:avLst/>
            </a:prstGeom>
            <a:ln w="34925">
              <a:solidFill>
                <a:srgbClr val="C00000"/>
              </a:solidFill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Connecteur droit 5">
              <a:extLst>
                <a:ext uri="{FF2B5EF4-FFF2-40B4-BE49-F238E27FC236}">
                  <a16:creationId xmlns:a16="http://schemas.microsoft.com/office/drawing/2014/main" id="{4D890DC1-0328-B2D7-D39E-11F84769C1AF}"/>
                </a:ext>
              </a:extLst>
            </p:cNvPr>
            <p:cNvCxnSpPr>
              <a:cxnSpLocks/>
            </p:cNvCxnSpPr>
            <p:nvPr/>
          </p:nvCxnSpPr>
          <p:spPr>
            <a:xfrm>
              <a:off x="4621849" y="3310768"/>
              <a:ext cx="300900" cy="0"/>
            </a:xfrm>
            <a:prstGeom prst="line">
              <a:avLst/>
            </a:prstGeom>
            <a:ln w="34925"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FC68AA89-BE31-C59C-1751-5E73AAAAB40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405147" y="3292424"/>
              <a:ext cx="608059" cy="444032"/>
            </a:xfrm>
            <a:prstGeom prst="line">
              <a:avLst/>
            </a:prstGeom>
            <a:ln w="34925">
              <a:solidFill>
                <a:srgbClr val="C00000"/>
              </a:solidFill>
              <a:prstDash val="solid"/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>
              <a:extLst>
                <a:ext uri="{FF2B5EF4-FFF2-40B4-BE49-F238E27FC236}">
                  <a16:creationId xmlns:a16="http://schemas.microsoft.com/office/drawing/2014/main" id="{DFAF02FD-48CC-053F-9BB6-FC603B21D45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140626" y="3138832"/>
              <a:ext cx="136326" cy="637464"/>
            </a:xfrm>
            <a:prstGeom prst="line">
              <a:avLst/>
            </a:prstGeom>
            <a:ln w="34925">
              <a:solidFill>
                <a:srgbClr val="FF0000"/>
              </a:solidFill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ZoneTexte 1">
              <a:extLst>
                <a:ext uri="{FF2B5EF4-FFF2-40B4-BE49-F238E27FC236}">
                  <a16:creationId xmlns:a16="http://schemas.microsoft.com/office/drawing/2014/main" id="{3E1F6C3C-A848-2513-22A5-C94A5D8D0A27}"/>
                </a:ext>
              </a:extLst>
            </p:cNvPr>
            <p:cNvSpPr txBox="1"/>
            <p:nvPr/>
          </p:nvSpPr>
          <p:spPr>
            <a:xfrm>
              <a:off x="4728619" y="2854518"/>
              <a:ext cx="68961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900" dirty="0"/>
                <a:t>GND TX RX</a:t>
              </a:r>
            </a:p>
          </p:txBody>
        </p:sp>
        <p:pic>
          <p:nvPicPr>
            <p:cNvPr id="48" name="Image 47">
              <a:extLst>
                <a:ext uri="{FF2B5EF4-FFF2-40B4-BE49-F238E27FC236}">
                  <a16:creationId xmlns:a16="http://schemas.microsoft.com/office/drawing/2014/main" id="{89C60150-4C01-98F0-2970-B6F6DD8BD05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206538" y="1981817"/>
              <a:ext cx="627016" cy="2173653"/>
            </a:xfrm>
            <a:prstGeom prst="rect">
              <a:avLst/>
            </a:prstGeom>
          </p:spPr>
        </p:pic>
        <p:grpSp>
          <p:nvGrpSpPr>
            <p:cNvPr id="43" name="Groupe 42">
              <a:extLst>
                <a:ext uri="{FF2B5EF4-FFF2-40B4-BE49-F238E27FC236}">
                  <a16:creationId xmlns:a16="http://schemas.microsoft.com/office/drawing/2014/main" id="{2B3DF5EB-C78E-AEE5-5D05-33EC099F5CD8}"/>
                </a:ext>
              </a:extLst>
            </p:cNvPr>
            <p:cNvGrpSpPr/>
            <p:nvPr/>
          </p:nvGrpSpPr>
          <p:grpSpPr>
            <a:xfrm>
              <a:off x="3493404" y="3979508"/>
              <a:ext cx="652419" cy="180029"/>
              <a:chOff x="4647964" y="6010744"/>
              <a:chExt cx="652419" cy="240550"/>
            </a:xfrm>
            <a:solidFill>
              <a:schemeClr val="accent2">
                <a:lumMod val="60000"/>
                <a:lumOff val="40000"/>
              </a:schemeClr>
            </a:solidFill>
          </p:grpSpPr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F768E424-BCE5-F3DB-94D3-3D5790F37EF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647964" y="6131019"/>
                <a:ext cx="652419" cy="0"/>
              </a:xfrm>
              <a:prstGeom prst="line">
                <a:avLst/>
              </a:prstGeom>
              <a:grpFill/>
              <a:ln w="34925">
                <a:solidFill>
                  <a:srgbClr val="00B050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Triangle isocèle 18">
                <a:extLst>
                  <a:ext uri="{FF2B5EF4-FFF2-40B4-BE49-F238E27FC236}">
                    <a16:creationId xmlns:a16="http://schemas.microsoft.com/office/drawing/2014/main" id="{E73B5E71-394E-BD7B-59A6-55699100ACED}"/>
                  </a:ext>
                </a:extLst>
              </p:cNvPr>
              <p:cNvSpPr/>
              <p:nvPr/>
            </p:nvSpPr>
            <p:spPr>
              <a:xfrm rot="5400000">
                <a:off x="4841386" y="6025989"/>
                <a:ext cx="240550" cy="210060"/>
              </a:xfrm>
              <a:prstGeom prst="triangle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37" name="Connecteur droit 36">
                <a:extLst>
                  <a:ext uri="{FF2B5EF4-FFF2-40B4-BE49-F238E27FC236}">
                    <a16:creationId xmlns:a16="http://schemas.microsoft.com/office/drawing/2014/main" id="{4D3BF6FC-14C9-7209-BC29-9CDB28DFF1ED}"/>
                  </a:ext>
                </a:extLst>
              </p:cNvPr>
              <p:cNvCxnSpPr/>
              <p:nvPr/>
            </p:nvCxnSpPr>
            <p:spPr>
              <a:xfrm>
                <a:off x="5100845" y="6010744"/>
                <a:ext cx="0" cy="240550"/>
              </a:xfrm>
              <a:prstGeom prst="line">
                <a:avLst/>
              </a:prstGeom>
              <a:grpFill/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65E39F5B-B09F-74D4-3D01-D753B9AA8EB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67367" y="4946650"/>
              <a:ext cx="350102" cy="0"/>
            </a:xfrm>
            <a:prstGeom prst="line">
              <a:avLst/>
            </a:prstGeom>
            <a:ln w="34925"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>
              <a:extLst>
                <a:ext uri="{FF2B5EF4-FFF2-40B4-BE49-F238E27FC236}">
                  <a16:creationId xmlns:a16="http://schemas.microsoft.com/office/drawing/2014/main" id="{DD284EF1-3632-F6DF-82F6-F6A1220CCE9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769992" y="4368200"/>
              <a:ext cx="1185383" cy="0"/>
            </a:xfrm>
            <a:prstGeom prst="line">
              <a:avLst/>
            </a:prstGeom>
            <a:ln w="34925">
              <a:solidFill>
                <a:srgbClr val="00B050"/>
              </a:solidFill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3" name="Groupe 72">
              <a:extLst>
                <a:ext uri="{FF2B5EF4-FFF2-40B4-BE49-F238E27FC236}">
                  <a16:creationId xmlns:a16="http://schemas.microsoft.com/office/drawing/2014/main" id="{03298B28-5ED0-A42F-25BE-9641AA9BC60D}"/>
                </a:ext>
              </a:extLst>
            </p:cNvPr>
            <p:cNvGrpSpPr/>
            <p:nvPr/>
          </p:nvGrpSpPr>
          <p:grpSpPr>
            <a:xfrm rot="10800000">
              <a:off x="4125064" y="4132461"/>
              <a:ext cx="652419" cy="180029"/>
              <a:chOff x="4647964" y="6010744"/>
              <a:chExt cx="652419" cy="240550"/>
            </a:xfrm>
            <a:solidFill>
              <a:schemeClr val="accent2">
                <a:lumMod val="60000"/>
                <a:lumOff val="40000"/>
              </a:schemeClr>
            </a:solidFill>
          </p:grpSpPr>
          <p:cxnSp>
            <p:nvCxnSpPr>
              <p:cNvPr id="76" name="Connecteur droit 75">
                <a:extLst>
                  <a:ext uri="{FF2B5EF4-FFF2-40B4-BE49-F238E27FC236}">
                    <a16:creationId xmlns:a16="http://schemas.microsoft.com/office/drawing/2014/main" id="{0CCEF820-B8FD-1841-5896-087975D9E6A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647964" y="6131019"/>
                <a:ext cx="652419" cy="0"/>
              </a:xfrm>
              <a:prstGeom prst="line">
                <a:avLst/>
              </a:prstGeom>
              <a:grpFill/>
              <a:ln w="34925">
                <a:solidFill>
                  <a:srgbClr val="00B050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7" name="Triangle isocèle 76">
                <a:extLst>
                  <a:ext uri="{FF2B5EF4-FFF2-40B4-BE49-F238E27FC236}">
                    <a16:creationId xmlns:a16="http://schemas.microsoft.com/office/drawing/2014/main" id="{B3883472-4216-730B-0551-53C28154B82B}"/>
                  </a:ext>
                </a:extLst>
              </p:cNvPr>
              <p:cNvSpPr/>
              <p:nvPr/>
            </p:nvSpPr>
            <p:spPr>
              <a:xfrm rot="5400000">
                <a:off x="4841386" y="6025989"/>
                <a:ext cx="240550" cy="210060"/>
              </a:xfrm>
              <a:prstGeom prst="triangle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78" name="Connecteur droit 77">
                <a:extLst>
                  <a:ext uri="{FF2B5EF4-FFF2-40B4-BE49-F238E27FC236}">
                    <a16:creationId xmlns:a16="http://schemas.microsoft.com/office/drawing/2014/main" id="{ADE04586-AE1D-D6C1-66B4-F8D9D750DABD}"/>
                  </a:ext>
                </a:extLst>
              </p:cNvPr>
              <p:cNvCxnSpPr/>
              <p:nvPr/>
            </p:nvCxnSpPr>
            <p:spPr>
              <a:xfrm>
                <a:off x="5100845" y="6010744"/>
                <a:ext cx="0" cy="240550"/>
              </a:xfrm>
              <a:prstGeom prst="line">
                <a:avLst/>
              </a:prstGeom>
              <a:grpFill/>
              <a:ln w="381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964789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55505DFF-8634-B13A-3B99-851CA431B06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7000"/>
          </a:blip>
          <a:stretch>
            <a:fillRect/>
          </a:stretch>
        </p:blipFill>
        <p:spPr>
          <a:xfrm rot="5400000">
            <a:off x="7441273" y="846987"/>
            <a:ext cx="3057309" cy="5164026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DCDC2D9E-7118-839F-0DC0-72D0F17BEF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489929" y="939736"/>
            <a:ext cx="3278788" cy="4978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49061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4503</TotalTime>
  <Words>54</Words>
  <Application>Microsoft Office PowerPoint</Application>
  <PresentationFormat>Grand écran</PresentationFormat>
  <Paragraphs>50</Paragraphs>
  <Slides>3</Slides>
  <Notes>2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Aptos</vt:lpstr>
      <vt:lpstr>Arial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Daniel Gass</dc:creator>
  <cp:lastModifiedBy>Daniel Gass</cp:lastModifiedBy>
  <cp:revision>161</cp:revision>
  <dcterms:created xsi:type="dcterms:W3CDTF">2023-03-17T08:05:51Z</dcterms:created>
  <dcterms:modified xsi:type="dcterms:W3CDTF">2024-08-09T10:01:20Z</dcterms:modified>
</cp:coreProperties>
</file>